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4DDB3E-8EB2-4619-B064-2C70576721D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781620-0261-4B58-9565-5166153C08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Healthy Cypriot foods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Andreas </a:t>
            </a:r>
            <a:r>
              <a:rPr lang="en-US" dirty="0" err="1"/>
              <a:t>Phasarias</a:t>
            </a:r>
            <a:endParaRPr lang="en-US" dirty="0"/>
          </a:p>
          <a:p>
            <a:r>
              <a:rPr lang="en-US" dirty="0"/>
              <a:t>G1 class</a:t>
            </a:r>
          </a:p>
        </p:txBody>
      </p:sp>
    </p:spTree>
    <p:extLst>
      <p:ext uri="{BB962C8B-B14F-4D97-AF65-F5344CB8AC3E}">
        <p14:creationId xmlns:p14="http://schemas.microsoft.com/office/powerpoint/2010/main" val="10175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0" y="3810000"/>
            <a:ext cx="1559859" cy="17319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2514600"/>
            <a:ext cx="2895600" cy="31908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Stuffed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kalamari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b="1" dirty="0"/>
              <a:t>Either stuffed with rice or </a:t>
            </a:r>
            <a:r>
              <a:rPr lang="en-US" b="1" dirty="0" err="1"/>
              <a:t>fetta</a:t>
            </a:r>
            <a:r>
              <a:rPr lang="en-US" b="1" dirty="0"/>
              <a:t> and tomato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5432528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6777318" cy="914400"/>
          </a:xfrm>
        </p:spPr>
        <p:txBody>
          <a:bodyPr/>
          <a:lstStyle/>
          <a:p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22970"/>
            <a:ext cx="3886200" cy="1752600"/>
          </a:xfrm>
        </p:spPr>
        <p:txBody>
          <a:bodyPr/>
          <a:lstStyle/>
          <a:p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Fish soup</a:t>
            </a:r>
          </a:p>
          <a:p>
            <a:r>
              <a:rPr lang="en-US" dirty="0"/>
              <a:t>Made with various fish and vegetables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1" y="1371600"/>
            <a:ext cx="3771089" cy="2750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7" y="4274537"/>
            <a:ext cx="3910915" cy="22024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5800" y="4648200"/>
            <a:ext cx="411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Vegetable soup</a:t>
            </a:r>
          </a:p>
          <a:p>
            <a:r>
              <a:rPr lang="en-US" sz="2400" dirty="0"/>
              <a:t>Made  with various vegetables and optional beef</a:t>
            </a:r>
          </a:p>
        </p:txBody>
      </p:sp>
    </p:spTree>
    <p:extLst>
      <p:ext uri="{BB962C8B-B14F-4D97-AF65-F5344CB8AC3E}">
        <p14:creationId xmlns:p14="http://schemas.microsoft.com/office/powerpoint/2010/main" val="19884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777318" cy="839821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Salads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2915460"/>
            <a:ext cx="3810000" cy="179232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Village salad</a:t>
            </a:r>
          </a:p>
          <a:p>
            <a:pPr algn="l"/>
            <a:r>
              <a:rPr lang="en-US" dirty="0"/>
              <a:t>Made with seasonal vegetables and </a:t>
            </a:r>
            <a:r>
              <a:rPr lang="en-US" dirty="0" err="1"/>
              <a:t>fetta</a:t>
            </a:r>
            <a:r>
              <a:rPr lang="en-US" dirty="0"/>
              <a:t> cheese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0821"/>
            <a:ext cx="397793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3733800"/>
            <a:ext cx="3048000" cy="1524000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Black-eyed beans salad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with boiled black-eyed beans, tomato, onions, lemon and olive oil with optional tuna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0800" y="5334000"/>
            <a:ext cx="1524000" cy="17866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50903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777318" cy="1731982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Vegetable based dishes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960519"/>
            <a:ext cx="3657600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Wild asparagus</a:t>
            </a:r>
          </a:p>
          <a:p>
            <a:pPr algn="l"/>
            <a:r>
              <a:rPr lang="en-US" b="1" dirty="0"/>
              <a:t>Fried or boiled with lemon and with scrambled eggs</a:t>
            </a:r>
          </a:p>
          <a:p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77894"/>
            <a:ext cx="4667440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600" y="4038600"/>
            <a:ext cx="1367118" cy="17319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2362200"/>
            <a:ext cx="2590800" cy="3048000"/>
          </a:xfrm>
        </p:spPr>
        <p:txBody>
          <a:bodyPr>
            <a:normAutofit fontScale="32500" lnSpcReduction="20000"/>
          </a:bodyPr>
          <a:lstStyle/>
          <a:p>
            <a:r>
              <a:rPr lang="en-US" sz="8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Stuffed vegetables</a:t>
            </a:r>
          </a:p>
          <a:p>
            <a:pPr algn="l"/>
            <a:r>
              <a:rPr lang="en-US" sz="7400" b="1" dirty="0"/>
              <a:t>Is stuffed with rice and minced meat and the ideal vegetables for stuffing are peppers, tomato and eggplants</a:t>
            </a:r>
          </a:p>
          <a:p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5791200" cy="38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2200" y="3352800"/>
            <a:ext cx="1976718" cy="17319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2971800"/>
            <a:ext cx="3581400" cy="20574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Artichokes</a:t>
            </a:r>
          </a:p>
          <a:p>
            <a:pPr algn="l"/>
            <a:r>
              <a:rPr lang="en-US" b="1" dirty="0"/>
              <a:t>Made with lemon sauce and potatoes and optional carrots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00200"/>
            <a:ext cx="4724401" cy="35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600" y="2667000"/>
            <a:ext cx="1748118" cy="17319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514600"/>
            <a:ext cx="2819400" cy="2514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Coriander crushed olives</a:t>
            </a:r>
          </a:p>
          <a:p>
            <a:pPr algn="l"/>
            <a:r>
              <a:rPr lang="en-US" b="1" dirty="0"/>
              <a:t>Made with garlic and lemon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676400"/>
            <a:ext cx="5560741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777318" cy="9144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Seafood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4930" y="2590800"/>
            <a:ext cx="3581400" cy="2667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Various barbequed fish</a:t>
            </a:r>
          </a:p>
          <a:p>
            <a:pPr algn="l"/>
            <a:r>
              <a:rPr lang="en-US" b="1" dirty="0"/>
              <a:t>Made with olives, lemon and garlic sauce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475488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132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Book Antiqua</vt:lpstr>
      <vt:lpstr>Wingdings</vt:lpstr>
      <vt:lpstr>Hardcover</vt:lpstr>
      <vt:lpstr> Healthy Cypriot foods</vt:lpstr>
      <vt:lpstr>Soups</vt:lpstr>
      <vt:lpstr>Salads</vt:lpstr>
      <vt:lpstr>Black-eyed beans salad Made with boiled black-eyed beans, tomato, onions, lemon and olive oil with optional tuna</vt:lpstr>
      <vt:lpstr>Vegetable based dishes</vt:lpstr>
      <vt:lpstr>PowerPoint Presentation</vt:lpstr>
      <vt:lpstr>PowerPoint Presentation</vt:lpstr>
      <vt:lpstr>PowerPoint Presentation</vt:lpstr>
      <vt:lpstr>Seafood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</dc:creator>
  <cp:lastModifiedBy>Alexandros Mannari</cp:lastModifiedBy>
  <cp:revision>13</cp:revision>
  <dcterms:created xsi:type="dcterms:W3CDTF">2019-10-01T09:14:45Z</dcterms:created>
  <dcterms:modified xsi:type="dcterms:W3CDTF">2021-02-11T11:02:24Z</dcterms:modified>
</cp:coreProperties>
</file>