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0" r:id="rId3"/>
    <p:sldId id="262" r:id="rId4"/>
    <p:sldId id="270" r:id="rId5"/>
    <p:sldId id="263" r:id="rId6"/>
    <p:sldId id="273" r:id="rId7"/>
    <p:sldId id="267" r:id="rId8"/>
    <p:sldId id="269" r:id="rId9"/>
  </p:sldIdLst>
  <p:sldSz cx="12192000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69" autoAdjust="0"/>
    <p:restoredTop sz="94660"/>
  </p:normalViewPr>
  <p:slideViewPr>
    <p:cSldViewPr snapToGrid="0">
      <p:cViewPr>
        <p:scale>
          <a:sx n="50" d="100"/>
          <a:sy n="50" d="100"/>
        </p:scale>
        <p:origin x="-1458" y="-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9055CF-8DEB-4A02-949A-DE72B6AC5D37}" type="doc">
      <dgm:prSet loTypeId="urn:microsoft.com/office/officeart/2005/8/layout/hList6" loCatId="list" qsTypeId="urn:microsoft.com/office/officeart/2005/8/quickstyle/simple3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082E8A29-955A-4C7C-A174-3E9DCD4DC89B}">
      <dgm:prSet phldrT="[Text]" custT="1"/>
      <dgm:spPr/>
      <dgm:t>
        <a:bodyPr rtlCol="0"/>
        <a:lstStyle/>
        <a:p>
          <a:pPr rtl="0"/>
          <a:r>
            <a:rPr lang="tr-TR" sz="2800" dirty="0" smtClean="0"/>
            <a:t>%86 </a:t>
          </a:r>
          <a:r>
            <a:rPr lang="tr-TR" sz="2800" dirty="0" err="1" smtClean="0"/>
            <a:t>students</a:t>
          </a:r>
          <a:r>
            <a:rPr lang="tr-TR" sz="2800" dirty="0" smtClean="0"/>
            <a:t> </a:t>
          </a:r>
          <a:r>
            <a:rPr lang="tr-TR" sz="2800" dirty="0" err="1" smtClean="0"/>
            <a:t>eat</a:t>
          </a:r>
          <a:r>
            <a:rPr lang="tr-TR" sz="2800" dirty="0" smtClean="0"/>
            <a:t> </a:t>
          </a:r>
          <a:r>
            <a:rPr lang="tr-TR" sz="2800" dirty="0" err="1" smtClean="0"/>
            <a:t>meals</a:t>
          </a:r>
          <a:r>
            <a:rPr lang="tr-TR" sz="2800" dirty="0" smtClean="0"/>
            <a:t> 2 </a:t>
          </a:r>
          <a:r>
            <a:rPr lang="tr-TR" sz="2800" dirty="0" err="1" smtClean="0"/>
            <a:t>or</a:t>
          </a:r>
          <a:r>
            <a:rPr lang="tr-TR" sz="2800" dirty="0" smtClean="0"/>
            <a:t> 3 </a:t>
          </a:r>
          <a:r>
            <a:rPr lang="tr-TR" sz="2800" dirty="0" err="1" smtClean="0"/>
            <a:t>times</a:t>
          </a:r>
          <a:r>
            <a:rPr lang="tr-TR" sz="2800" dirty="0" smtClean="0"/>
            <a:t> in a </a:t>
          </a:r>
          <a:r>
            <a:rPr lang="tr-TR" sz="2800" dirty="0" err="1" smtClean="0"/>
            <a:t>day</a:t>
          </a:r>
          <a:r>
            <a:rPr lang="tr-TR" sz="2800" dirty="0" smtClean="0"/>
            <a:t> </a:t>
          </a:r>
          <a:endParaRPr lang="tr" sz="2800" dirty="0"/>
        </a:p>
      </dgm:t>
    </dgm:pt>
    <dgm:pt modelId="{BA7938E6-8DFA-40B7-B4C4-EACC6D85FC31}" type="par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C2176686-D23E-48EB-9D1B-1A1B46236638}" type="sibTrans" cxnId="{2986897A-7787-444F-B6C8-41F3823EF3C1}">
      <dgm:prSet/>
      <dgm:spPr/>
      <dgm:t>
        <a:bodyPr rtlCol="0"/>
        <a:lstStyle/>
        <a:p>
          <a:pPr rtl="0"/>
          <a:endParaRPr lang="en-US"/>
        </a:p>
      </dgm:t>
    </dgm:pt>
    <dgm:pt modelId="{B6E26FFC-9977-4BBC-BEC7-3D6B63754E52}">
      <dgm:prSet phldrT="[Text]" custT="1"/>
      <dgm:spPr/>
      <dgm:t>
        <a:bodyPr rtlCol="0"/>
        <a:lstStyle/>
        <a:p>
          <a:pPr rtl="0"/>
          <a:r>
            <a:rPr lang="tr" sz="3200" dirty="0" smtClean="0"/>
            <a:t> </a:t>
          </a:r>
          <a:r>
            <a:rPr lang="tr" sz="2800" dirty="0" smtClean="0"/>
            <a:t>%73 students think that breakfast is the most important meal of the day</a:t>
          </a:r>
          <a:endParaRPr lang="tr" sz="2800" dirty="0"/>
        </a:p>
      </dgm:t>
    </dgm:pt>
    <dgm:pt modelId="{5CEFBD89-2F4F-4B51-A98A-0F3C86494166}" type="par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48634C00-2335-4923-9072-EB7482323D9C}" type="sibTrans" cxnId="{17E73148-9C08-4999-B21E-F3C5A0E3FC0C}">
      <dgm:prSet/>
      <dgm:spPr/>
      <dgm:t>
        <a:bodyPr rtlCol="0"/>
        <a:lstStyle/>
        <a:p>
          <a:pPr rtl="0"/>
          <a:endParaRPr lang="en-US"/>
        </a:p>
      </dgm:t>
    </dgm:pt>
    <dgm:pt modelId="{63EF34F0-BFE5-4BB3-B30C-53879B1E9C05}">
      <dgm:prSet phldrT="[Text]" custT="1"/>
      <dgm:spPr/>
      <dgm:t>
        <a:bodyPr rtlCol="0"/>
        <a:lstStyle/>
        <a:p>
          <a:pPr rtl="0"/>
          <a:r>
            <a:rPr lang="tr-TR" sz="2800" dirty="0" smtClean="0"/>
            <a:t>O</a:t>
          </a:r>
          <a:r>
            <a:rPr lang="tr" sz="2800" dirty="0" smtClean="0"/>
            <a:t>nly % 6  students are vegetarian</a:t>
          </a:r>
          <a:endParaRPr lang="tr" sz="2800" dirty="0"/>
        </a:p>
      </dgm:t>
    </dgm:pt>
    <dgm:pt modelId="{04587598-424B-4C7D-AD0E-16D8F75F36A7}" type="parTrans" cxnId="{64B48FF8-43D7-4D11-ADC1-909049BA068A}">
      <dgm:prSet/>
      <dgm:spPr/>
      <dgm:t>
        <a:bodyPr/>
        <a:lstStyle/>
        <a:p>
          <a:endParaRPr lang="tr-TR"/>
        </a:p>
      </dgm:t>
    </dgm:pt>
    <dgm:pt modelId="{A68C82AE-3A45-48F7-AC0E-84B201EA55D6}" type="sibTrans" cxnId="{64B48FF8-43D7-4D11-ADC1-909049BA068A}">
      <dgm:prSet/>
      <dgm:spPr/>
      <dgm:t>
        <a:bodyPr/>
        <a:lstStyle/>
        <a:p>
          <a:endParaRPr lang="tr-TR"/>
        </a:p>
      </dgm:t>
    </dgm:pt>
    <dgm:pt modelId="{6F1872F4-A030-4D64-A17C-72EA1ABBD62E}" type="pres">
      <dgm:prSet presAssocID="{CF9055CF-8DEB-4A02-949A-DE72B6AC5D3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8302F07-D6A9-46A5-9807-EBF6C9F5B2DD}" type="pres">
      <dgm:prSet presAssocID="{082E8A29-955A-4C7C-A174-3E9DCD4DC89B}" presName="node" presStyleLbl="node1" presStyleIdx="0" presStyleCnt="3" custScaleX="33735" custScaleY="615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81DF6F-8E98-430C-9A87-14BEC6C3269E}" type="pres">
      <dgm:prSet presAssocID="{C2176686-D23E-48EB-9D1B-1A1B46236638}" presName="sibTrans" presStyleCnt="0"/>
      <dgm:spPr/>
    </dgm:pt>
    <dgm:pt modelId="{DAD9059A-916A-4916-A2A8-B42491568DD3}" type="pres">
      <dgm:prSet presAssocID="{B6E26FFC-9977-4BBC-BEC7-3D6B63754E52}" presName="node" presStyleLbl="node1" presStyleIdx="1" presStyleCnt="3" custScaleX="32969" custScaleY="7703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0B5D418-5D6A-4607-A41C-51674FF61D67}" type="pres">
      <dgm:prSet presAssocID="{48634C00-2335-4923-9072-EB7482323D9C}" presName="sibTrans" presStyleCnt="0"/>
      <dgm:spPr/>
    </dgm:pt>
    <dgm:pt modelId="{44BC4BC6-13D0-4A7A-836B-9C05944629F9}" type="pres">
      <dgm:prSet presAssocID="{63EF34F0-BFE5-4BB3-B30C-53879B1E9C05}" presName="node" presStyleLbl="node1" presStyleIdx="2" presStyleCnt="3" custScaleX="30412" custScaleY="4948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4179AE2-AA7E-4702-A358-E95F80152CCA}" type="presOf" srcId="{CF9055CF-8DEB-4A02-949A-DE72B6AC5D37}" destId="{6F1872F4-A030-4D64-A17C-72EA1ABBD62E}" srcOrd="0" destOrd="0" presId="urn:microsoft.com/office/officeart/2005/8/layout/hList6"/>
    <dgm:cxn modelId="{64B48FF8-43D7-4D11-ADC1-909049BA068A}" srcId="{CF9055CF-8DEB-4A02-949A-DE72B6AC5D37}" destId="{63EF34F0-BFE5-4BB3-B30C-53879B1E9C05}" srcOrd="2" destOrd="0" parTransId="{04587598-424B-4C7D-AD0E-16D8F75F36A7}" sibTransId="{A68C82AE-3A45-48F7-AC0E-84B201EA55D6}"/>
    <dgm:cxn modelId="{5351B217-259B-4E6A-85F5-2E408BEB0764}" type="presOf" srcId="{082E8A29-955A-4C7C-A174-3E9DCD4DC89B}" destId="{98302F07-D6A9-46A5-9807-EBF6C9F5B2DD}" srcOrd="0" destOrd="0" presId="urn:microsoft.com/office/officeart/2005/8/layout/hList6"/>
    <dgm:cxn modelId="{2986897A-7787-444F-B6C8-41F3823EF3C1}" srcId="{CF9055CF-8DEB-4A02-949A-DE72B6AC5D37}" destId="{082E8A29-955A-4C7C-A174-3E9DCD4DC89B}" srcOrd="0" destOrd="0" parTransId="{BA7938E6-8DFA-40B7-B4C4-EACC6D85FC31}" sibTransId="{C2176686-D23E-48EB-9D1B-1A1B46236638}"/>
    <dgm:cxn modelId="{0676BA07-1135-49D0-993A-27A9F99FC0CD}" type="presOf" srcId="{B6E26FFC-9977-4BBC-BEC7-3D6B63754E52}" destId="{DAD9059A-916A-4916-A2A8-B42491568DD3}" srcOrd="0" destOrd="0" presId="urn:microsoft.com/office/officeart/2005/8/layout/hList6"/>
    <dgm:cxn modelId="{50699FBB-035F-4B89-894E-16014ED7ACA1}" type="presOf" srcId="{63EF34F0-BFE5-4BB3-B30C-53879B1E9C05}" destId="{44BC4BC6-13D0-4A7A-836B-9C05944629F9}" srcOrd="0" destOrd="0" presId="urn:microsoft.com/office/officeart/2005/8/layout/hList6"/>
    <dgm:cxn modelId="{17E73148-9C08-4999-B21E-F3C5A0E3FC0C}" srcId="{CF9055CF-8DEB-4A02-949A-DE72B6AC5D37}" destId="{B6E26FFC-9977-4BBC-BEC7-3D6B63754E52}" srcOrd="1" destOrd="0" parTransId="{5CEFBD89-2F4F-4B51-A98A-0F3C86494166}" sibTransId="{48634C00-2335-4923-9072-EB7482323D9C}"/>
    <dgm:cxn modelId="{D4055BC1-25B1-4CD1-BF08-20C154FADF73}" type="presParOf" srcId="{6F1872F4-A030-4D64-A17C-72EA1ABBD62E}" destId="{98302F07-D6A9-46A5-9807-EBF6C9F5B2DD}" srcOrd="0" destOrd="0" presId="urn:microsoft.com/office/officeart/2005/8/layout/hList6"/>
    <dgm:cxn modelId="{584E2F3E-994B-49B2-AD46-0E8D6E4A468B}" type="presParOf" srcId="{6F1872F4-A030-4D64-A17C-72EA1ABBD62E}" destId="{6681DF6F-8E98-430C-9A87-14BEC6C3269E}" srcOrd="1" destOrd="0" presId="urn:microsoft.com/office/officeart/2005/8/layout/hList6"/>
    <dgm:cxn modelId="{FD54A181-98DF-439C-9CA4-93CD1333DEC4}" type="presParOf" srcId="{6F1872F4-A030-4D64-A17C-72EA1ABBD62E}" destId="{DAD9059A-916A-4916-A2A8-B42491568DD3}" srcOrd="2" destOrd="0" presId="urn:microsoft.com/office/officeart/2005/8/layout/hList6"/>
    <dgm:cxn modelId="{8C5587F0-70FF-4E51-BFE2-33FE2EC75E05}" type="presParOf" srcId="{6F1872F4-A030-4D64-A17C-72EA1ABBD62E}" destId="{F0B5D418-5D6A-4607-A41C-51674FF61D67}" srcOrd="3" destOrd="0" presId="urn:microsoft.com/office/officeart/2005/8/layout/hList6"/>
    <dgm:cxn modelId="{AB46F32B-3E4A-43A8-B409-6470C6D2FF45}" type="presParOf" srcId="{6F1872F4-A030-4D64-A17C-72EA1ABBD62E}" destId="{44BC4BC6-13D0-4A7A-836B-9C05944629F9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5D7EB1-751D-4EDC-B103-BA31153EA06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46C4A4E-AC52-4011-967E-B9238BA160C8}">
      <dgm:prSet phldrT="[Metin]" phldr="1"/>
      <dgm:spPr/>
      <dgm:t>
        <a:bodyPr/>
        <a:lstStyle/>
        <a:p>
          <a:endParaRPr lang="tr-TR" dirty="0"/>
        </a:p>
      </dgm:t>
    </dgm:pt>
    <dgm:pt modelId="{64C52F76-C20B-49A4-B9ED-9260246C9636}" type="parTrans" cxnId="{F11BFD7A-83AA-4151-9D4F-3E6DDC1B64C2}">
      <dgm:prSet/>
      <dgm:spPr/>
      <dgm:t>
        <a:bodyPr/>
        <a:lstStyle/>
        <a:p>
          <a:endParaRPr lang="tr-TR"/>
        </a:p>
      </dgm:t>
    </dgm:pt>
    <dgm:pt modelId="{AF1F378D-BBCD-4220-87A0-E841F180AE27}" type="sibTrans" cxnId="{F11BFD7A-83AA-4151-9D4F-3E6DDC1B64C2}">
      <dgm:prSet/>
      <dgm:spPr/>
      <dgm:t>
        <a:bodyPr/>
        <a:lstStyle/>
        <a:p>
          <a:endParaRPr lang="tr-TR"/>
        </a:p>
      </dgm:t>
    </dgm:pt>
    <dgm:pt modelId="{FF4314BA-6C99-4CB3-8D8D-06C9BEB4144E}">
      <dgm:prSet phldrT="[Metin]" phldr="1"/>
      <dgm:spPr/>
      <dgm:t>
        <a:bodyPr/>
        <a:lstStyle/>
        <a:p>
          <a:endParaRPr lang="tr-TR"/>
        </a:p>
      </dgm:t>
    </dgm:pt>
    <dgm:pt modelId="{C517550D-0F7F-40B5-8C75-20B0B2562423}" type="parTrans" cxnId="{AFE25011-F5A0-4F23-947B-AFE766BE5BC1}">
      <dgm:prSet/>
      <dgm:spPr/>
      <dgm:t>
        <a:bodyPr/>
        <a:lstStyle/>
        <a:p>
          <a:endParaRPr lang="tr-TR"/>
        </a:p>
      </dgm:t>
    </dgm:pt>
    <dgm:pt modelId="{5C987DD3-3CA8-4F93-9B6E-578F13E455C6}" type="sibTrans" cxnId="{AFE25011-F5A0-4F23-947B-AFE766BE5BC1}">
      <dgm:prSet/>
      <dgm:spPr/>
      <dgm:t>
        <a:bodyPr/>
        <a:lstStyle/>
        <a:p>
          <a:endParaRPr lang="tr-TR"/>
        </a:p>
      </dgm:t>
    </dgm:pt>
    <dgm:pt modelId="{80E65C70-F2A3-46E8-AB1B-06B3931F83FF}">
      <dgm:prSet phldrT="[Metin]" phldr="1"/>
      <dgm:spPr/>
      <dgm:t>
        <a:bodyPr/>
        <a:lstStyle/>
        <a:p>
          <a:endParaRPr lang="tr-TR"/>
        </a:p>
      </dgm:t>
    </dgm:pt>
    <dgm:pt modelId="{FA2F4B91-8F24-45F4-B3D1-487CE05AA417}" type="parTrans" cxnId="{C08D8D37-CEDF-42AE-9A2C-924E37F4FDEF}">
      <dgm:prSet/>
      <dgm:spPr/>
      <dgm:t>
        <a:bodyPr/>
        <a:lstStyle/>
        <a:p>
          <a:endParaRPr lang="tr-TR"/>
        </a:p>
      </dgm:t>
    </dgm:pt>
    <dgm:pt modelId="{B17370D7-DF6D-4DC4-973B-440D5EFF36D8}" type="sibTrans" cxnId="{C08D8D37-CEDF-42AE-9A2C-924E37F4FDEF}">
      <dgm:prSet/>
      <dgm:spPr/>
      <dgm:t>
        <a:bodyPr/>
        <a:lstStyle/>
        <a:p>
          <a:endParaRPr lang="tr-TR"/>
        </a:p>
      </dgm:t>
    </dgm:pt>
    <dgm:pt modelId="{C97C12BC-44AB-4CD5-8A72-9157E0580668}">
      <dgm:prSet/>
      <dgm:spPr/>
      <dgm:t>
        <a:bodyPr/>
        <a:lstStyle/>
        <a:p>
          <a:r>
            <a:rPr lang="tr-TR" dirty="0" smtClean="0"/>
            <a:t>A </a:t>
          </a:r>
          <a:r>
            <a:rPr lang="tr-TR" dirty="0" err="1" smtClean="0"/>
            <a:t>little</a:t>
          </a:r>
          <a:r>
            <a:rPr lang="tr-TR" dirty="0" smtClean="0"/>
            <a:t> </a:t>
          </a:r>
          <a:r>
            <a:rPr lang="tr-TR" dirty="0" err="1" smtClean="0"/>
            <a:t>more</a:t>
          </a:r>
          <a:r>
            <a:rPr lang="tr-TR" dirty="0" smtClean="0"/>
            <a:t> </a:t>
          </a:r>
          <a:r>
            <a:rPr lang="tr-TR" dirty="0" err="1" smtClean="0"/>
            <a:t>from</a:t>
          </a:r>
          <a:r>
            <a:rPr lang="tr-TR" dirty="0" smtClean="0"/>
            <a:t> </a:t>
          </a:r>
          <a:r>
            <a:rPr lang="tr-TR" dirty="0" err="1" smtClean="0"/>
            <a:t>half</a:t>
          </a:r>
          <a:r>
            <a:rPr lang="tr-TR" dirty="0" smtClean="0"/>
            <a:t> of </a:t>
          </a:r>
          <a:r>
            <a:rPr lang="tr-TR" dirty="0" err="1" smtClean="0"/>
            <a:t>the</a:t>
          </a:r>
          <a:r>
            <a:rPr lang="tr-TR" dirty="0" smtClean="0"/>
            <a:t> </a:t>
          </a:r>
          <a:r>
            <a:rPr lang="tr-TR" dirty="0" err="1" smtClean="0"/>
            <a:t>students</a:t>
          </a:r>
          <a:r>
            <a:rPr lang="tr-TR" dirty="0" smtClean="0"/>
            <a:t> </a:t>
          </a:r>
          <a:r>
            <a:rPr lang="tr-TR" dirty="0" err="1" smtClean="0"/>
            <a:t>stay</a:t>
          </a:r>
          <a:r>
            <a:rPr lang="tr-TR" dirty="0" smtClean="0"/>
            <a:t> at </a:t>
          </a:r>
          <a:r>
            <a:rPr lang="tr-TR" dirty="0" err="1" smtClean="0"/>
            <a:t>home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have</a:t>
          </a:r>
          <a:r>
            <a:rPr lang="tr-TR" dirty="0" smtClean="0"/>
            <a:t> </a:t>
          </a:r>
          <a:r>
            <a:rPr lang="tr-TR" dirty="0" err="1" smtClean="0"/>
            <a:t>lunch</a:t>
          </a:r>
          <a:r>
            <a:rPr lang="tr-TR" dirty="0" smtClean="0"/>
            <a:t> at </a:t>
          </a:r>
          <a:r>
            <a:rPr lang="tr-TR" dirty="0" err="1" smtClean="0"/>
            <a:t>school</a:t>
          </a:r>
          <a:r>
            <a:rPr lang="tr-TR" dirty="0" smtClean="0"/>
            <a:t> </a:t>
          </a:r>
          <a:r>
            <a:rPr lang="tr-TR" dirty="0" err="1" smtClean="0"/>
            <a:t>canteen</a:t>
          </a:r>
          <a:r>
            <a:rPr lang="tr-TR" dirty="0" smtClean="0"/>
            <a:t> </a:t>
          </a:r>
          <a:r>
            <a:rPr lang="tr-TR" dirty="0" err="1" smtClean="0"/>
            <a:t>with</a:t>
          </a:r>
          <a:r>
            <a:rPr lang="tr-TR" dirty="0" smtClean="0"/>
            <a:t> % 53 .</a:t>
          </a:r>
          <a:endParaRPr lang="tr-TR" dirty="0"/>
        </a:p>
      </dgm:t>
    </dgm:pt>
    <dgm:pt modelId="{84353721-4BBA-4528-89EF-6E31E8250E3F}" type="parTrans" cxnId="{CF55D662-FE3D-4F99-8DCD-5DC6785FBD10}">
      <dgm:prSet/>
      <dgm:spPr/>
      <dgm:t>
        <a:bodyPr/>
        <a:lstStyle/>
        <a:p>
          <a:endParaRPr lang="tr-TR"/>
        </a:p>
      </dgm:t>
    </dgm:pt>
    <dgm:pt modelId="{7A2C0863-A386-4BF1-B8CC-07A8CC764735}" type="sibTrans" cxnId="{CF55D662-FE3D-4F99-8DCD-5DC6785FBD10}">
      <dgm:prSet/>
      <dgm:spPr/>
      <dgm:t>
        <a:bodyPr/>
        <a:lstStyle/>
        <a:p>
          <a:endParaRPr lang="tr-TR"/>
        </a:p>
      </dgm:t>
    </dgm:pt>
    <dgm:pt modelId="{FFF0482F-56A9-4522-B843-B863434630B9}">
      <dgm:prSet/>
      <dgm:spPr/>
      <dgm:t>
        <a:bodyPr/>
        <a:lstStyle/>
        <a:p>
          <a:r>
            <a:rPr lang="tr-TR" dirty="0" err="1" smtClean="0"/>
            <a:t>Nearly</a:t>
          </a:r>
          <a:r>
            <a:rPr lang="tr-TR" dirty="0" smtClean="0"/>
            <a:t> </a:t>
          </a:r>
          <a:r>
            <a:rPr lang="tr-TR" dirty="0" err="1" smtClean="0"/>
            <a:t>all</a:t>
          </a:r>
          <a:r>
            <a:rPr lang="tr-TR" dirty="0" smtClean="0"/>
            <a:t> of </a:t>
          </a:r>
          <a:r>
            <a:rPr lang="tr-TR" dirty="0" err="1" smtClean="0"/>
            <a:t>them</a:t>
          </a:r>
          <a:r>
            <a:rPr lang="tr-TR" dirty="0" smtClean="0"/>
            <a:t> </a:t>
          </a:r>
          <a:r>
            <a:rPr lang="tr-TR" dirty="0" err="1" smtClean="0"/>
            <a:t>prefer</a:t>
          </a:r>
          <a:r>
            <a:rPr lang="tr-TR" dirty="0" smtClean="0"/>
            <a:t> hot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cooked</a:t>
          </a:r>
          <a:r>
            <a:rPr lang="tr-TR" dirty="0" smtClean="0"/>
            <a:t> </a:t>
          </a:r>
          <a:r>
            <a:rPr lang="tr-TR" dirty="0" err="1" smtClean="0"/>
            <a:t>dinner</a:t>
          </a:r>
          <a:r>
            <a:rPr lang="tr-TR" dirty="0" smtClean="0"/>
            <a:t> </a:t>
          </a:r>
          <a:r>
            <a:rPr lang="tr-TR" dirty="0" err="1" smtClean="0"/>
            <a:t>and</a:t>
          </a:r>
          <a:r>
            <a:rPr lang="tr-TR" dirty="0" smtClean="0"/>
            <a:t> </a:t>
          </a:r>
          <a:r>
            <a:rPr lang="tr-TR" dirty="0" err="1" smtClean="0"/>
            <a:t>eat</a:t>
          </a:r>
          <a:r>
            <a:rPr lang="tr-TR" dirty="0" smtClean="0"/>
            <a:t> </a:t>
          </a:r>
          <a:r>
            <a:rPr lang="tr-TR" dirty="0" err="1" smtClean="0"/>
            <a:t>between</a:t>
          </a:r>
          <a:r>
            <a:rPr lang="tr-TR" dirty="0" smtClean="0"/>
            <a:t> 6 </a:t>
          </a:r>
          <a:r>
            <a:rPr lang="tr-TR" dirty="0" err="1" smtClean="0"/>
            <a:t>and</a:t>
          </a:r>
          <a:r>
            <a:rPr lang="tr-TR" dirty="0" smtClean="0"/>
            <a:t> 7 p.m.</a:t>
          </a:r>
          <a:endParaRPr lang="tr-TR" dirty="0"/>
        </a:p>
      </dgm:t>
    </dgm:pt>
    <dgm:pt modelId="{39A667BB-2E50-4705-8AEA-9EA01AADF0BE}" type="parTrans" cxnId="{3B67D4FD-8031-4DAB-9ACC-733FDCFC12C5}">
      <dgm:prSet/>
      <dgm:spPr/>
    </dgm:pt>
    <dgm:pt modelId="{3707327A-6BA0-4474-81A1-E595CAD3F449}" type="sibTrans" cxnId="{3B67D4FD-8031-4DAB-9ACC-733FDCFC12C5}">
      <dgm:prSet/>
      <dgm:spPr/>
    </dgm:pt>
    <dgm:pt modelId="{AFF90D82-B1FF-4607-BD18-3CAD10728A28}">
      <dgm:prSet/>
      <dgm:spPr/>
      <dgm:t>
        <a:bodyPr/>
        <a:lstStyle/>
        <a:p>
          <a:r>
            <a:rPr lang="tr-TR" dirty="0" err="1" smtClean="0"/>
            <a:t>More</a:t>
          </a:r>
          <a:r>
            <a:rPr lang="tr-TR" dirty="0" smtClean="0"/>
            <a:t> </a:t>
          </a:r>
          <a:r>
            <a:rPr lang="tr-TR" dirty="0" err="1" smtClean="0"/>
            <a:t>than</a:t>
          </a:r>
          <a:r>
            <a:rPr lang="tr-TR" dirty="0" smtClean="0"/>
            <a:t> </a:t>
          </a:r>
          <a:r>
            <a:rPr lang="tr-TR" dirty="0" err="1" smtClean="0"/>
            <a:t>half</a:t>
          </a:r>
          <a:r>
            <a:rPr lang="tr-TR" dirty="0" smtClean="0"/>
            <a:t> of </a:t>
          </a:r>
          <a:r>
            <a:rPr lang="tr-TR" dirty="0" err="1" smtClean="0"/>
            <a:t>the</a:t>
          </a:r>
          <a:r>
            <a:rPr lang="tr-TR" dirty="0" smtClean="0"/>
            <a:t> </a:t>
          </a:r>
          <a:r>
            <a:rPr lang="tr-TR" dirty="0" err="1" smtClean="0"/>
            <a:t>students</a:t>
          </a:r>
          <a:r>
            <a:rPr lang="tr-TR" dirty="0" smtClean="0"/>
            <a:t> </a:t>
          </a:r>
          <a:r>
            <a:rPr lang="tr-TR" dirty="0" err="1" smtClean="0"/>
            <a:t>eat</a:t>
          </a:r>
          <a:r>
            <a:rPr lang="tr-TR" dirty="0" smtClean="0"/>
            <a:t> </a:t>
          </a:r>
          <a:r>
            <a:rPr lang="tr-TR" dirty="0" err="1" smtClean="0"/>
            <a:t>vegetables</a:t>
          </a:r>
          <a:r>
            <a:rPr lang="tr-TR" dirty="0" smtClean="0"/>
            <a:t> of </a:t>
          </a:r>
          <a:r>
            <a:rPr lang="tr-TR" dirty="0" err="1" smtClean="0"/>
            <a:t>fruit</a:t>
          </a:r>
          <a:r>
            <a:rPr lang="tr-TR" dirty="0" smtClean="0"/>
            <a:t> </a:t>
          </a:r>
          <a:r>
            <a:rPr lang="tr-TR" dirty="0" err="1" smtClean="0"/>
            <a:t>everyday</a:t>
          </a:r>
          <a:r>
            <a:rPr lang="tr-TR" dirty="0" smtClean="0"/>
            <a:t>. </a:t>
          </a:r>
          <a:endParaRPr lang="tr-TR" dirty="0"/>
        </a:p>
      </dgm:t>
    </dgm:pt>
    <dgm:pt modelId="{DB9F5010-904F-4200-BBD9-53ACB47A4AB7}" type="parTrans" cxnId="{B0395E9F-C734-4D9E-B273-88284FCCB3D9}">
      <dgm:prSet/>
      <dgm:spPr/>
    </dgm:pt>
    <dgm:pt modelId="{86407ADE-36DE-4491-9D4A-1B1D79F3F9A4}" type="sibTrans" cxnId="{B0395E9F-C734-4D9E-B273-88284FCCB3D9}">
      <dgm:prSet/>
      <dgm:spPr/>
    </dgm:pt>
    <dgm:pt modelId="{1BC00DDA-6000-4CC5-9F83-D5778E371D10}" type="pres">
      <dgm:prSet presAssocID="{EA5D7EB1-751D-4EDC-B103-BA31153EA06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C5E0384-82A7-449C-B845-C384A6DC6507}" type="pres">
      <dgm:prSet presAssocID="{446C4A4E-AC52-4011-967E-B9238BA160C8}" presName="composite" presStyleCnt="0"/>
      <dgm:spPr/>
    </dgm:pt>
    <dgm:pt modelId="{97088F44-D4F2-4DE5-AFFF-8058BFAD5B54}" type="pres">
      <dgm:prSet presAssocID="{446C4A4E-AC52-4011-967E-B9238BA160C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06E391-72D8-4022-AD1C-6E2CFA78EE32}" type="pres">
      <dgm:prSet presAssocID="{446C4A4E-AC52-4011-967E-B9238BA160C8}" presName="descendantText" presStyleLbl="alignAcc1" presStyleIdx="0" presStyleCnt="3" custLinFactNeighborX="-540" custLinFactNeighborY="2233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8983BEB-F057-477B-93DD-20D5F6BA94D9}" type="pres">
      <dgm:prSet presAssocID="{AF1F378D-BBCD-4220-87A0-E841F180AE27}" presName="sp" presStyleCnt="0"/>
      <dgm:spPr/>
    </dgm:pt>
    <dgm:pt modelId="{EFD427EC-4643-4518-8A66-45B04FC421C8}" type="pres">
      <dgm:prSet presAssocID="{FF4314BA-6C99-4CB3-8D8D-06C9BEB4144E}" presName="composite" presStyleCnt="0"/>
      <dgm:spPr/>
    </dgm:pt>
    <dgm:pt modelId="{AA5451F2-BCC7-4E60-9FE6-842D8290638E}" type="pres">
      <dgm:prSet presAssocID="{FF4314BA-6C99-4CB3-8D8D-06C9BEB4144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AB48874-E208-4BCB-9DA5-6C4D581BC8BF}" type="pres">
      <dgm:prSet presAssocID="{FF4314BA-6C99-4CB3-8D8D-06C9BEB4144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A148459-78D9-4EB3-A268-42C798BDBD08}" type="pres">
      <dgm:prSet presAssocID="{5C987DD3-3CA8-4F93-9B6E-578F13E455C6}" presName="sp" presStyleCnt="0"/>
      <dgm:spPr/>
    </dgm:pt>
    <dgm:pt modelId="{9E62447A-EFDF-48B7-B036-DDA51B37719B}" type="pres">
      <dgm:prSet presAssocID="{80E65C70-F2A3-46E8-AB1B-06B3931F83FF}" presName="composite" presStyleCnt="0"/>
      <dgm:spPr/>
    </dgm:pt>
    <dgm:pt modelId="{189E9CE5-0801-4337-8BCB-CF9B32995A86}" type="pres">
      <dgm:prSet presAssocID="{80E65C70-F2A3-46E8-AB1B-06B3931F83F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FBE487-4B33-4288-B49F-672DD0EA8CA7}" type="pres">
      <dgm:prSet presAssocID="{80E65C70-F2A3-46E8-AB1B-06B3931F83F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54B008C-66CB-4CD0-9BB9-862F4B7D3F54}" type="presOf" srcId="{80E65C70-F2A3-46E8-AB1B-06B3931F83FF}" destId="{189E9CE5-0801-4337-8BCB-CF9B32995A86}" srcOrd="0" destOrd="0" presId="urn:microsoft.com/office/officeart/2005/8/layout/chevron2"/>
    <dgm:cxn modelId="{AFE25011-F5A0-4F23-947B-AFE766BE5BC1}" srcId="{EA5D7EB1-751D-4EDC-B103-BA31153EA066}" destId="{FF4314BA-6C99-4CB3-8D8D-06C9BEB4144E}" srcOrd="1" destOrd="0" parTransId="{C517550D-0F7F-40B5-8C75-20B0B2562423}" sibTransId="{5C987DD3-3CA8-4F93-9B6E-578F13E455C6}"/>
    <dgm:cxn modelId="{06DB26EE-132C-4CDA-91F5-BD19911F2304}" type="presOf" srcId="{FFF0482F-56A9-4522-B843-B863434630B9}" destId="{AAB48874-E208-4BCB-9DA5-6C4D581BC8BF}" srcOrd="0" destOrd="0" presId="urn:microsoft.com/office/officeart/2005/8/layout/chevron2"/>
    <dgm:cxn modelId="{B0395E9F-C734-4D9E-B273-88284FCCB3D9}" srcId="{80E65C70-F2A3-46E8-AB1B-06B3931F83FF}" destId="{AFF90D82-B1FF-4607-BD18-3CAD10728A28}" srcOrd="0" destOrd="0" parTransId="{DB9F5010-904F-4200-BBD9-53ACB47A4AB7}" sibTransId="{86407ADE-36DE-4491-9D4A-1B1D79F3F9A4}"/>
    <dgm:cxn modelId="{3B67D4FD-8031-4DAB-9ACC-733FDCFC12C5}" srcId="{FF4314BA-6C99-4CB3-8D8D-06C9BEB4144E}" destId="{FFF0482F-56A9-4522-B843-B863434630B9}" srcOrd="0" destOrd="0" parTransId="{39A667BB-2E50-4705-8AEA-9EA01AADF0BE}" sibTransId="{3707327A-6BA0-4474-81A1-E595CAD3F449}"/>
    <dgm:cxn modelId="{C08D8D37-CEDF-42AE-9A2C-924E37F4FDEF}" srcId="{EA5D7EB1-751D-4EDC-B103-BA31153EA066}" destId="{80E65C70-F2A3-46E8-AB1B-06B3931F83FF}" srcOrd="2" destOrd="0" parTransId="{FA2F4B91-8F24-45F4-B3D1-487CE05AA417}" sibTransId="{B17370D7-DF6D-4DC4-973B-440D5EFF36D8}"/>
    <dgm:cxn modelId="{F82FE4A3-21C5-46EC-B175-F0AFF0082F16}" type="presOf" srcId="{FF4314BA-6C99-4CB3-8D8D-06C9BEB4144E}" destId="{AA5451F2-BCC7-4E60-9FE6-842D8290638E}" srcOrd="0" destOrd="0" presId="urn:microsoft.com/office/officeart/2005/8/layout/chevron2"/>
    <dgm:cxn modelId="{CF55D662-FE3D-4F99-8DCD-5DC6785FBD10}" srcId="{446C4A4E-AC52-4011-967E-B9238BA160C8}" destId="{C97C12BC-44AB-4CD5-8A72-9157E0580668}" srcOrd="0" destOrd="0" parTransId="{84353721-4BBA-4528-89EF-6E31E8250E3F}" sibTransId="{7A2C0863-A386-4BF1-B8CC-07A8CC764735}"/>
    <dgm:cxn modelId="{FEC39219-FA02-4CE8-B5DD-38F795DB193F}" type="presOf" srcId="{C97C12BC-44AB-4CD5-8A72-9157E0580668}" destId="{BE06E391-72D8-4022-AD1C-6E2CFA78EE32}" srcOrd="0" destOrd="0" presId="urn:microsoft.com/office/officeart/2005/8/layout/chevron2"/>
    <dgm:cxn modelId="{B1421D91-9F2A-4616-AA1F-7D1C7B54E011}" type="presOf" srcId="{EA5D7EB1-751D-4EDC-B103-BA31153EA066}" destId="{1BC00DDA-6000-4CC5-9F83-D5778E371D10}" srcOrd="0" destOrd="0" presId="urn:microsoft.com/office/officeart/2005/8/layout/chevron2"/>
    <dgm:cxn modelId="{F11BFD7A-83AA-4151-9D4F-3E6DDC1B64C2}" srcId="{EA5D7EB1-751D-4EDC-B103-BA31153EA066}" destId="{446C4A4E-AC52-4011-967E-B9238BA160C8}" srcOrd="0" destOrd="0" parTransId="{64C52F76-C20B-49A4-B9ED-9260246C9636}" sibTransId="{AF1F378D-BBCD-4220-87A0-E841F180AE27}"/>
    <dgm:cxn modelId="{F0A93F6D-D2A9-4931-972F-BBEAD9134E2D}" type="presOf" srcId="{AFF90D82-B1FF-4607-BD18-3CAD10728A28}" destId="{F7FBE487-4B33-4288-B49F-672DD0EA8CA7}" srcOrd="0" destOrd="0" presId="urn:microsoft.com/office/officeart/2005/8/layout/chevron2"/>
    <dgm:cxn modelId="{3B54E62A-C47A-462C-A643-EBB6DB1745F8}" type="presOf" srcId="{446C4A4E-AC52-4011-967E-B9238BA160C8}" destId="{97088F44-D4F2-4DE5-AFFF-8058BFAD5B54}" srcOrd="0" destOrd="0" presId="urn:microsoft.com/office/officeart/2005/8/layout/chevron2"/>
    <dgm:cxn modelId="{1B0AEF39-C8B8-48CD-B0D6-46A10EE4838C}" type="presParOf" srcId="{1BC00DDA-6000-4CC5-9F83-D5778E371D10}" destId="{FC5E0384-82A7-449C-B845-C384A6DC6507}" srcOrd="0" destOrd="0" presId="urn:microsoft.com/office/officeart/2005/8/layout/chevron2"/>
    <dgm:cxn modelId="{9864C5FF-37ED-4BA1-8EA5-0B671DC13D79}" type="presParOf" srcId="{FC5E0384-82A7-449C-B845-C384A6DC6507}" destId="{97088F44-D4F2-4DE5-AFFF-8058BFAD5B54}" srcOrd="0" destOrd="0" presId="urn:microsoft.com/office/officeart/2005/8/layout/chevron2"/>
    <dgm:cxn modelId="{8A9079E7-23E4-46C2-8413-1F71026305C6}" type="presParOf" srcId="{FC5E0384-82A7-449C-B845-C384A6DC6507}" destId="{BE06E391-72D8-4022-AD1C-6E2CFA78EE32}" srcOrd="1" destOrd="0" presId="urn:microsoft.com/office/officeart/2005/8/layout/chevron2"/>
    <dgm:cxn modelId="{39240091-22C1-4B3B-BB96-972F9B1F2A5D}" type="presParOf" srcId="{1BC00DDA-6000-4CC5-9F83-D5778E371D10}" destId="{C8983BEB-F057-477B-93DD-20D5F6BA94D9}" srcOrd="1" destOrd="0" presId="urn:microsoft.com/office/officeart/2005/8/layout/chevron2"/>
    <dgm:cxn modelId="{B01AA287-C573-4B7C-AAF3-582707BE3199}" type="presParOf" srcId="{1BC00DDA-6000-4CC5-9F83-D5778E371D10}" destId="{EFD427EC-4643-4518-8A66-45B04FC421C8}" srcOrd="2" destOrd="0" presId="urn:microsoft.com/office/officeart/2005/8/layout/chevron2"/>
    <dgm:cxn modelId="{BAA6F116-1930-4D39-AF96-9CF707ACA290}" type="presParOf" srcId="{EFD427EC-4643-4518-8A66-45B04FC421C8}" destId="{AA5451F2-BCC7-4E60-9FE6-842D8290638E}" srcOrd="0" destOrd="0" presId="urn:microsoft.com/office/officeart/2005/8/layout/chevron2"/>
    <dgm:cxn modelId="{0E9E3987-2DAF-405F-B95A-8F89EFA7B88A}" type="presParOf" srcId="{EFD427EC-4643-4518-8A66-45B04FC421C8}" destId="{AAB48874-E208-4BCB-9DA5-6C4D581BC8BF}" srcOrd="1" destOrd="0" presId="urn:microsoft.com/office/officeart/2005/8/layout/chevron2"/>
    <dgm:cxn modelId="{3AFE0B3E-1D94-4301-992A-8EE20EB3EFB1}" type="presParOf" srcId="{1BC00DDA-6000-4CC5-9F83-D5778E371D10}" destId="{9A148459-78D9-4EB3-A268-42C798BDBD08}" srcOrd="3" destOrd="0" presId="urn:microsoft.com/office/officeart/2005/8/layout/chevron2"/>
    <dgm:cxn modelId="{051D4DDB-9C5D-4FEF-952A-92CC3C95E040}" type="presParOf" srcId="{1BC00DDA-6000-4CC5-9F83-D5778E371D10}" destId="{9E62447A-EFDF-48B7-B036-DDA51B37719B}" srcOrd="4" destOrd="0" presId="urn:microsoft.com/office/officeart/2005/8/layout/chevron2"/>
    <dgm:cxn modelId="{53BE0CBA-08CB-4CE8-B9A7-818E0DCB491B}" type="presParOf" srcId="{9E62447A-EFDF-48B7-B036-DDA51B37719B}" destId="{189E9CE5-0801-4337-8BCB-CF9B32995A86}" srcOrd="0" destOrd="0" presId="urn:microsoft.com/office/officeart/2005/8/layout/chevron2"/>
    <dgm:cxn modelId="{6A743ADD-31B1-4A49-B190-EE85A379B621}" type="presParOf" srcId="{9E62447A-EFDF-48B7-B036-DDA51B37719B}" destId="{F7FBE487-4B33-4288-B49F-672DD0EA8CA7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3AC4C-3899-4D51-8692-A0C3CD793A57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A200B17E-1552-4474-B2AB-89299CF8DB0E}">
      <dgm:prSet phldrT="[Metin]"/>
      <dgm:spPr/>
      <dgm:t>
        <a:bodyPr/>
        <a:lstStyle/>
        <a:p>
          <a:r>
            <a:rPr lang="tr-TR" dirty="0" err="1" smtClean="0">
              <a:solidFill>
                <a:schemeClr val="tx1"/>
              </a:solidFill>
            </a:rPr>
            <a:t>Their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parents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mostly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prefer</a:t>
          </a:r>
          <a:r>
            <a:rPr lang="tr-TR" dirty="0" smtClean="0">
              <a:solidFill>
                <a:schemeClr val="tx1"/>
              </a:solidFill>
            </a:rPr>
            <a:t> BOILING </a:t>
          </a:r>
          <a:r>
            <a:rPr lang="tr-TR" dirty="0" err="1" smtClean="0">
              <a:solidFill>
                <a:schemeClr val="tx1"/>
              </a:solidFill>
            </a:rPr>
            <a:t>when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they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cook</a:t>
          </a:r>
          <a:r>
            <a:rPr lang="tr-TR" dirty="0" smtClean="0">
              <a:solidFill>
                <a:schemeClr val="tx1"/>
              </a:solidFill>
            </a:rPr>
            <a:t>.</a:t>
          </a:r>
          <a:endParaRPr lang="tr-TR" dirty="0">
            <a:solidFill>
              <a:schemeClr val="tx1"/>
            </a:solidFill>
          </a:endParaRPr>
        </a:p>
      </dgm:t>
    </dgm:pt>
    <dgm:pt modelId="{C6929AF1-A774-4F9C-97D7-CD9C21B3FA26}" type="parTrans" cxnId="{2B08C5F4-59A7-47E7-8C8A-A40221833CE6}">
      <dgm:prSet/>
      <dgm:spPr/>
      <dgm:t>
        <a:bodyPr/>
        <a:lstStyle/>
        <a:p>
          <a:endParaRPr lang="tr-TR"/>
        </a:p>
      </dgm:t>
    </dgm:pt>
    <dgm:pt modelId="{30E309C4-BBD2-4CB2-A12E-0D42A3558BA4}" type="sibTrans" cxnId="{2B08C5F4-59A7-47E7-8C8A-A40221833CE6}">
      <dgm:prSet/>
      <dgm:spPr/>
      <dgm:t>
        <a:bodyPr/>
        <a:lstStyle/>
        <a:p>
          <a:endParaRPr lang="tr-TR"/>
        </a:p>
      </dgm:t>
    </dgm:pt>
    <dgm:pt modelId="{B63A56A5-785B-4031-BEC4-9E348F4D7C33}">
      <dgm:prSet phldrT="[Metin]"/>
      <dgm:spPr/>
      <dgm:t>
        <a:bodyPr/>
        <a:lstStyle/>
        <a:p>
          <a:r>
            <a:rPr lang="tr-TR" dirty="0" err="1" smtClean="0">
              <a:solidFill>
                <a:schemeClr val="tx1"/>
              </a:solidFill>
            </a:rPr>
            <a:t>They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avoid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from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Fast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Food</a:t>
          </a:r>
          <a:endParaRPr lang="tr-TR" dirty="0">
            <a:solidFill>
              <a:schemeClr val="tx1"/>
            </a:solidFill>
          </a:endParaRPr>
        </a:p>
      </dgm:t>
    </dgm:pt>
    <dgm:pt modelId="{5165B606-8905-4902-A132-F16CD7F177D0}" type="parTrans" cxnId="{BB085171-A8E5-4D52-B4D3-1637F9332DC0}">
      <dgm:prSet/>
      <dgm:spPr/>
      <dgm:t>
        <a:bodyPr/>
        <a:lstStyle/>
        <a:p>
          <a:endParaRPr lang="tr-TR"/>
        </a:p>
      </dgm:t>
    </dgm:pt>
    <dgm:pt modelId="{0BF1207D-F649-4C1A-89A0-13E993AE6345}" type="sibTrans" cxnId="{BB085171-A8E5-4D52-B4D3-1637F9332DC0}">
      <dgm:prSet/>
      <dgm:spPr/>
      <dgm:t>
        <a:bodyPr/>
        <a:lstStyle/>
        <a:p>
          <a:endParaRPr lang="tr-TR"/>
        </a:p>
      </dgm:t>
    </dgm:pt>
    <dgm:pt modelId="{A6B6CC4C-125D-419A-9182-66FE607902E7}">
      <dgm:prSet phldrT="[Metin]"/>
      <dgm:spPr/>
      <dgm:t>
        <a:bodyPr/>
        <a:lstStyle/>
        <a:p>
          <a:r>
            <a:rPr lang="tr-TR" dirty="0" err="1" smtClean="0">
              <a:solidFill>
                <a:schemeClr val="tx1"/>
              </a:solidFill>
            </a:rPr>
            <a:t>They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like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sweets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and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chocolate</a:t>
          </a:r>
          <a:r>
            <a:rPr lang="tr-TR" dirty="0" smtClean="0">
              <a:solidFill>
                <a:schemeClr val="tx1"/>
              </a:solidFill>
            </a:rPr>
            <a:t> </a:t>
          </a:r>
          <a:r>
            <a:rPr lang="tr-TR" dirty="0" err="1" smtClean="0">
              <a:solidFill>
                <a:schemeClr val="tx1"/>
              </a:solidFill>
            </a:rPr>
            <a:t>everyday</a:t>
          </a:r>
          <a:r>
            <a:rPr lang="tr-TR" dirty="0" smtClean="0">
              <a:solidFill>
                <a:schemeClr val="tx1"/>
              </a:solidFill>
            </a:rPr>
            <a:t>.</a:t>
          </a:r>
          <a:endParaRPr lang="tr-TR" dirty="0">
            <a:solidFill>
              <a:schemeClr val="tx1"/>
            </a:solidFill>
          </a:endParaRPr>
        </a:p>
      </dgm:t>
    </dgm:pt>
    <dgm:pt modelId="{B0F991F5-2F14-4342-840E-5C605052166C}" type="parTrans" cxnId="{874CEFCA-7EE1-4863-A4F1-1BB798048055}">
      <dgm:prSet/>
      <dgm:spPr/>
      <dgm:t>
        <a:bodyPr/>
        <a:lstStyle/>
        <a:p>
          <a:endParaRPr lang="tr-TR"/>
        </a:p>
      </dgm:t>
    </dgm:pt>
    <dgm:pt modelId="{0DBC14EC-ABE3-4146-B8DC-D3B81F3FF74C}" type="sibTrans" cxnId="{874CEFCA-7EE1-4863-A4F1-1BB798048055}">
      <dgm:prSet/>
      <dgm:spPr/>
      <dgm:t>
        <a:bodyPr/>
        <a:lstStyle/>
        <a:p>
          <a:endParaRPr lang="tr-TR"/>
        </a:p>
      </dgm:t>
    </dgm:pt>
    <dgm:pt modelId="{055D50A8-446A-40E4-9076-02FB853E7EF4}" type="pres">
      <dgm:prSet presAssocID="{58F3AC4C-3899-4D51-8692-A0C3CD793A5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770EBF79-78E8-405D-8791-A7081AC46B63}" type="pres">
      <dgm:prSet presAssocID="{A200B17E-1552-4474-B2AB-89299CF8DB0E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9698EA-2425-47AF-841F-C2DCC37CECF4}" type="pres">
      <dgm:prSet presAssocID="{A200B17E-1552-4474-B2AB-89299CF8DB0E}" presName="gear1srcNode" presStyleLbl="node1" presStyleIdx="0" presStyleCnt="3"/>
      <dgm:spPr/>
      <dgm:t>
        <a:bodyPr/>
        <a:lstStyle/>
        <a:p>
          <a:endParaRPr lang="tr-TR"/>
        </a:p>
      </dgm:t>
    </dgm:pt>
    <dgm:pt modelId="{D23A6AC8-FDE2-4BC2-83EF-D9F6233B21E8}" type="pres">
      <dgm:prSet presAssocID="{A200B17E-1552-4474-B2AB-89299CF8DB0E}" presName="gear1dstNode" presStyleLbl="node1" presStyleIdx="0" presStyleCnt="3"/>
      <dgm:spPr/>
      <dgm:t>
        <a:bodyPr/>
        <a:lstStyle/>
        <a:p>
          <a:endParaRPr lang="tr-TR"/>
        </a:p>
      </dgm:t>
    </dgm:pt>
    <dgm:pt modelId="{A6B9AB5A-869C-4AF3-944F-A5735629F48D}" type="pres">
      <dgm:prSet presAssocID="{B63A56A5-785B-4031-BEC4-9E348F4D7C33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1D858F-6AB5-430B-8738-E7E2FB4BF516}" type="pres">
      <dgm:prSet presAssocID="{B63A56A5-785B-4031-BEC4-9E348F4D7C33}" presName="gear2srcNode" presStyleLbl="node1" presStyleIdx="1" presStyleCnt="3"/>
      <dgm:spPr/>
      <dgm:t>
        <a:bodyPr/>
        <a:lstStyle/>
        <a:p>
          <a:endParaRPr lang="tr-TR"/>
        </a:p>
      </dgm:t>
    </dgm:pt>
    <dgm:pt modelId="{1F1EEBD6-2921-4A46-A052-7BFDB9B693D6}" type="pres">
      <dgm:prSet presAssocID="{B63A56A5-785B-4031-BEC4-9E348F4D7C33}" presName="gear2dstNode" presStyleLbl="node1" presStyleIdx="1" presStyleCnt="3"/>
      <dgm:spPr/>
      <dgm:t>
        <a:bodyPr/>
        <a:lstStyle/>
        <a:p>
          <a:endParaRPr lang="tr-TR"/>
        </a:p>
      </dgm:t>
    </dgm:pt>
    <dgm:pt modelId="{21458697-5496-42D0-8BBB-04DCD1661168}" type="pres">
      <dgm:prSet presAssocID="{A6B6CC4C-125D-419A-9182-66FE607902E7}" presName="gear3" presStyleLbl="node1" presStyleIdx="2" presStyleCnt="3"/>
      <dgm:spPr/>
      <dgm:t>
        <a:bodyPr/>
        <a:lstStyle/>
        <a:p>
          <a:endParaRPr lang="tr-TR"/>
        </a:p>
      </dgm:t>
    </dgm:pt>
    <dgm:pt modelId="{A56A8790-E4CB-46A3-B321-A035E56F8D03}" type="pres">
      <dgm:prSet presAssocID="{A6B6CC4C-125D-419A-9182-66FE607902E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888497-E015-4956-942F-1FF4FAB6A51E}" type="pres">
      <dgm:prSet presAssocID="{A6B6CC4C-125D-419A-9182-66FE607902E7}" presName="gear3srcNode" presStyleLbl="node1" presStyleIdx="2" presStyleCnt="3"/>
      <dgm:spPr/>
      <dgm:t>
        <a:bodyPr/>
        <a:lstStyle/>
        <a:p>
          <a:endParaRPr lang="tr-TR"/>
        </a:p>
      </dgm:t>
    </dgm:pt>
    <dgm:pt modelId="{5293D78E-19FD-425F-9C45-E498C04E9ED9}" type="pres">
      <dgm:prSet presAssocID="{A6B6CC4C-125D-419A-9182-66FE607902E7}" presName="gear3dstNode" presStyleLbl="node1" presStyleIdx="2" presStyleCnt="3"/>
      <dgm:spPr/>
      <dgm:t>
        <a:bodyPr/>
        <a:lstStyle/>
        <a:p>
          <a:endParaRPr lang="tr-TR"/>
        </a:p>
      </dgm:t>
    </dgm:pt>
    <dgm:pt modelId="{5468E788-B8BE-409D-9FCD-B0E6E8C1E189}" type="pres">
      <dgm:prSet presAssocID="{30E309C4-BBD2-4CB2-A12E-0D42A3558BA4}" presName="connector1" presStyleLbl="sibTrans2D1" presStyleIdx="0" presStyleCnt="3"/>
      <dgm:spPr/>
      <dgm:t>
        <a:bodyPr/>
        <a:lstStyle/>
        <a:p>
          <a:endParaRPr lang="tr-TR"/>
        </a:p>
      </dgm:t>
    </dgm:pt>
    <dgm:pt modelId="{914D1E89-B0DC-4953-BFBF-A4DDC3187542}" type="pres">
      <dgm:prSet presAssocID="{0BF1207D-F649-4C1A-89A0-13E993AE6345}" presName="connector2" presStyleLbl="sibTrans2D1" presStyleIdx="1" presStyleCnt="3"/>
      <dgm:spPr/>
      <dgm:t>
        <a:bodyPr/>
        <a:lstStyle/>
        <a:p>
          <a:endParaRPr lang="tr-TR"/>
        </a:p>
      </dgm:t>
    </dgm:pt>
    <dgm:pt modelId="{67B6CEA6-D63D-46DA-A34C-EB9DA2579480}" type="pres">
      <dgm:prSet presAssocID="{0DBC14EC-ABE3-4146-B8DC-D3B81F3FF74C}" presName="connector3" presStyleLbl="sibTrans2D1" presStyleIdx="2" presStyleCnt="3"/>
      <dgm:spPr/>
      <dgm:t>
        <a:bodyPr/>
        <a:lstStyle/>
        <a:p>
          <a:endParaRPr lang="tr-TR"/>
        </a:p>
      </dgm:t>
    </dgm:pt>
  </dgm:ptLst>
  <dgm:cxnLst>
    <dgm:cxn modelId="{BB085171-A8E5-4D52-B4D3-1637F9332DC0}" srcId="{58F3AC4C-3899-4D51-8692-A0C3CD793A57}" destId="{B63A56A5-785B-4031-BEC4-9E348F4D7C33}" srcOrd="1" destOrd="0" parTransId="{5165B606-8905-4902-A132-F16CD7F177D0}" sibTransId="{0BF1207D-F649-4C1A-89A0-13E993AE6345}"/>
    <dgm:cxn modelId="{EA231ED2-4E14-4C9E-A592-8C1853335720}" type="presOf" srcId="{0DBC14EC-ABE3-4146-B8DC-D3B81F3FF74C}" destId="{67B6CEA6-D63D-46DA-A34C-EB9DA2579480}" srcOrd="0" destOrd="0" presId="urn:microsoft.com/office/officeart/2005/8/layout/gear1"/>
    <dgm:cxn modelId="{B6ADB29A-52CE-4E99-AAFC-555B6E85E7C0}" type="presOf" srcId="{0BF1207D-F649-4C1A-89A0-13E993AE6345}" destId="{914D1E89-B0DC-4953-BFBF-A4DDC3187542}" srcOrd="0" destOrd="0" presId="urn:microsoft.com/office/officeart/2005/8/layout/gear1"/>
    <dgm:cxn modelId="{C9E252E1-979D-48D9-84CD-4A6E6AB5C6E5}" type="presOf" srcId="{A200B17E-1552-4474-B2AB-89299CF8DB0E}" destId="{D23A6AC8-FDE2-4BC2-83EF-D9F6233B21E8}" srcOrd="2" destOrd="0" presId="urn:microsoft.com/office/officeart/2005/8/layout/gear1"/>
    <dgm:cxn modelId="{874CEFCA-7EE1-4863-A4F1-1BB798048055}" srcId="{58F3AC4C-3899-4D51-8692-A0C3CD793A57}" destId="{A6B6CC4C-125D-419A-9182-66FE607902E7}" srcOrd="2" destOrd="0" parTransId="{B0F991F5-2F14-4342-840E-5C605052166C}" sibTransId="{0DBC14EC-ABE3-4146-B8DC-D3B81F3FF74C}"/>
    <dgm:cxn modelId="{EA4ECFFF-6EF1-4087-BC5B-6BEB9729E20F}" type="presOf" srcId="{A6B6CC4C-125D-419A-9182-66FE607902E7}" destId="{A56A8790-E4CB-46A3-B321-A035E56F8D03}" srcOrd="1" destOrd="0" presId="urn:microsoft.com/office/officeart/2005/8/layout/gear1"/>
    <dgm:cxn modelId="{2B08C5F4-59A7-47E7-8C8A-A40221833CE6}" srcId="{58F3AC4C-3899-4D51-8692-A0C3CD793A57}" destId="{A200B17E-1552-4474-B2AB-89299CF8DB0E}" srcOrd="0" destOrd="0" parTransId="{C6929AF1-A774-4F9C-97D7-CD9C21B3FA26}" sibTransId="{30E309C4-BBD2-4CB2-A12E-0D42A3558BA4}"/>
    <dgm:cxn modelId="{61B5EA2F-C23F-41CC-B3E1-9D8A5E2AF6E6}" type="presOf" srcId="{30E309C4-BBD2-4CB2-A12E-0D42A3558BA4}" destId="{5468E788-B8BE-409D-9FCD-B0E6E8C1E189}" srcOrd="0" destOrd="0" presId="urn:microsoft.com/office/officeart/2005/8/layout/gear1"/>
    <dgm:cxn modelId="{F53A6004-0236-4A71-965B-E45E500964FD}" type="presOf" srcId="{B63A56A5-785B-4031-BEC4-9E348F4D7C33}" destId="{1F1EEBD6-2921-4A46-A052-7BFDB9B693D6}" srcOrd="2" destOrd="0" presId="urn:microsoft.com/office/officeart/2005/8/layout/gear1"/>
    <dgm:cxn modelId="{0FF80EE1-6B57-4269-AE71-94CCC54FA427}" type="presOf" srcId="{A6B6CC4C-125D-419A-9182-66FE607902E7}" destId="{5293D78E-19FD-425F-9C45-E498C04E9ED9}" srcOrd="3" destOrd="0" presId="urn:microsoft.com/office/officeart/2005/8/layout/gear1"/>
    <dgm:cxn modelId="{82FA07E0-91FD-463A-B171-9DD25A9A957C}" type="presOf" srcId="{A6B6CC4C-125D-419A-9182-66FE607902E7}" destId="{21458697-5496-42D0-8BBB-04DCD1661168}" srcOrd="0" destOrd="0" presId="urn:microsoft.com/office/officeart/2005/8/layout/gear1"/>
    <dgm:cxn modelId="{5BE2D73D-C0DE-4D0A-884E-7071909A750A}" type="presOf" srcId="{B63A56A5-785B-4031-BEC4-9E348F4D7C33}" destId="{C51D858F-6AB5-430B-8738-E7E2FB4BF516}" srcOrd="1" destOrd="0" presId="urn:microsoft.com/office/officeart/2005/8/layout/gear1"/>
    <dgm:cxn modelId="{465D4D9D-656A-4B1A-8FA2-5397312DCBC7}" type="presOf" srcId="{58F3AC4C-3899-4D51-8692-A0C3CD793A57}" destId="{055D50A8-446A-40E4-9076-02FB853E7EF4}" srcOrd="0" destOrd="0" presId="urn:microsoft.com/office/officeart/2005/8/layout/gear1"/>
    <dgm:cxn modelId="{704760E0-F145-4A78-9B5B-FE02BB24410C}" type="presOf" srcId="{B63A56A5-785B-4031-BEC4-9E348F4D7C33}" destId="{A6B9AB5A-869C-4AF3-944F-A5735629F48D}" srcOrd="0" destOrd="0" presId="urn:microsoft.com/office/officeart/2005/8/layout/gear1"/>
    <dgm:cxn modelId="{6D487D30-93BC-4A60-867C-8D9DD1392CF0}" type="presOf" srcId="{A6B6CC4C-125D-419A-9182-66FE607902E7}" destId="{C4888497-E015-4956-942F-1FF4FAB6A51E}" srcOrd="2" destOrd="0" presId="urn:microsoft.com/office/officeart/2005/8/layout/gear1"/>
    <dgm:cxn modelId="{BDD8D27E-1FF2-4438-A7D4-BAB9F03D4489}" type="presOf" srcId="{A200B17E-1552-4474-B2AB-89299CF8DB0E}" destId="{770EBF79-78E8-405D-8791-A7081AC46B63}" srcOrd="0" destOrd="0" presId="urn:microsoft.com/office/officeart/2005/8/layout/gear1"/>
    <dgm:cxn modelId="{990482EB-3BA1-4EA4-BCA3-FDF065CE93B6}" type="presOf" srcId="{A200B17E-1552-4474-B2AB-89299CF8DB0E}" destId="{749698EA-2425-47AF-841F-C2DCC37CECF4}" srcOrd="1" destOrd="0" presId="urn:microsoft.com/office/officeart/2005/8/layout/gear1"/>
    <dgm:cxn modelId="{2117A1E5-7B4F-4F40-8587-EB9537ADF00D}" type="presParOf" srcId="{055D50A8-446A-40E4-9076-02FB853E7EF4}" destId="{770EBF79-78E8-405D-8791-A7081AC46B63}" srcOrd="0" destOrd="0" presId="urn:microsoft.com/office/officeart/2005/8/layout/gear1"/>
    <dgm:cxn modelId="{7A675B9A-7664-425D-BE8E-9FA7BC946271}" type="presParOf" srcId="{055D50A8-446A-40E4-9076-02FB853E7EF4}" destId="{749698EA-2425-47AF-841F-C2DCC37CECF4}" srcOrd="1" destOrd="0" presId="urn:microsoft.com/office/officeart/2005/8/layout/gear1"/>
    <dgm:cxn modelId="{5AC0D69D-58F5-4D5F-B616-E701E561FCD7}" type="presParOf" srcId="{055D50A8-446A-40E4-9076-02FB853E7EF4}" destId="{D23A6AC8-FDE2-4BC2-83EF-D9F6233B21E8}" srcOrd="2" destOrd="0" presId="urn:microsoft.com/office/officeart/2005/8/layout/gear1"/>
    <dgm:cxn modelId="{D688C311-0848-42EB-95D0-3F068432EBA6}" type="presParOf" srcId="{055D50A8-446A-40E4-9076-02FB853E7EF4}" destId="{A6B9AB5A-869C-4AF3-944F-A5735629F48D}" srcOrd="3" destOrd="0" presId="urn:microsoft.com/office/officeart/2005/8/layout/gear1"/>
    <dgm:cxn modelId="{37FE9D61-AEFD-4AF3-B9B1-DF03BB3A1916}" type="presParOf" srcId="{055D50A8-446A-40E4-9076-02FB853E7EF4}" destId="{C51D858F-6AB5-430B-8738-E7E2FB4BF516}" srcOrd="4" destOrd="0" presId="urn:microsoft.com/office/officeart/2005/8/layout/gear1"/>
    <dgm:cxn modelId="{03B79A2F-3F64-442E-915C-292BCBA46B31}" type="presParOf" srcId="{055D50A8-446A-40E4-9076-02FB853E7EF4}" destId="{1F1EEBD6-2921-4A46-A052-7BFDB9B693D6}" srcOrd="5" destOrd="0" presId="urn:microsoft.com/office/officeart/2005/8/layout/gear1"/>
    <dgm:cxn modelId="{3715B432-7C38-4204-8BE0-A719556EF5C2}" type="presParOf" srcId="{055D50A8-446A-40E4-9076-02FB853E7EF4}" destId="{21458697-5496-42D0-8BBB-04DCD1661168}" srcOrd="6" destOrd="0" presId="urn:microsoft.com/office/officeart/2005/8/layout/gear1"/>
    <dgm:cxn modelId="{18F50E47-9073-4024-9269-7971D9607143}" type="presParOf" srcId="{055D50A8-446A-40E4-9076-02FB853E7EF4}" destId="{A56A8790-E4CB-46A3-B321-A035E56F8D03}" srcOrd="7" destOrd="0" presId="urn:microsoft.com/office/officeart/2005/8/layout/gear1"/>
    <dgm:cxn modelId="{C548778A-55F9-4857-8F03-7F65A6B56B30}" type="presParOf" srcId="{055D50A8-446A-40E4-9076-02FB853E7EF4}" destId="{C4888497-E015-4956-942F-1FF4FAB6A51E}" srcOrd="8" destOrd="0" presId="urn:microsoft.com/office/officeart/2005/8/layout/gear1"/>
    <dgm:cxn modelId="{65732DBE-45C9-4D7B-BA88-2A84F8553AB7}" type="presParOf" srcId="{055D50A8-446A-40E4-9076-02FB853E7EF4}" destId="{5293D78E-19FD-425F-9C45-E498C04E9ED9}" srcOrd="9" destOrd="0" presId="urn:microsoft.com/office/officeart/2005/8/layout/gear1"/>
    <dgm:cxn modelId="{0809A989-7972-4055-8807-077EE1D29C65}" type="presParOf" srcId="{055D50A8-446A-40E4-9076-02FB853E7EF4}" destId="{5468E788-B8BE-409D-9FCD-B0E6E8C1E189}" srcOrd="10" destOrd="0" presId="urn:microsoft.com/office/officeart/2005/8/layout/gear1"/>
    <dgm:cxn modelId="{08FDB7C6-D9C6-432C-BAD3-EB55F012FFED}" type="presParOf" srcId="{055D50A8-446A-40E4-9076-02FB853E7EF4}" destId="{914D1E89-B0DC-4953-BFBF-A4DDC3187542}" srcOrd="11" destOrd="0" presId="urn:microsoft.com/office/officeart/2005/8/layout/gear1"/>
    <dgm:cxn modelId="{20A61017-85DD-4D33-AF65-88187EDACF9F}" type="presParOf" srcId="{055D50A8-446A-40E4-9076-02FB853E7EF4}" destId="{67B6CEA6-D63D-46DA-A34C-EB9DA2579480}" srcOrd="12" destOrd="0" presId="urn:microsoft.com/office/officeart/2005/8/layout/gear1"/>
  </dgm:cxnLst>
  <dgm:bg/>
  <dgm:whole/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02F07-D6A9-46A5-9807-EBF6C9F5B2DD}">
      <dsp:nvSpPr>
        <dsp:cNvPr id="0" name=""/>
        <dsp:cNvSpPr/>
      </dsp:nvSpPr>
      <dsp:spPr>
        <a:xfrm rot="16200000">
          <a:off x="-851716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0813" bIns="0" numCol="1" spcCol="1270" rtlCol="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" sz="2400" kern="1200" dirty="0"/>
            <a:t>1. Adımın Başlığı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" sz="1900" kern="1200"/>
            <a:t>Görev açıklaması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" sz="1900" kern="1200"/>
            <a:t>Görev açıklaması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" sz="1900" kern="1200"/>
            <a:t>Görev açıklaması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" sz="1900" kern="1200"/>
            <a:t>Görev açıklaması</a:t>
          </a:r>
        </a:p>
      </dsp:txBody>
      <dsp:txXfrm rot="5400000">
        <a:off x="2322" y="797242"/>
        <a:ext cx="2278137" cy="2391727"/>
      </dsp:txXfrm>
    </dsp:sp>
    <dsp:sp modelId="{DAD9059A-916A-4916-A2A8-B42491568DD3}">
      <dsp:nvSpPr>
        <dsp:cNvPr id="0" name=""/>
        <dsp:cNvSpPr/>
      </dsp:nvSpPr>
      <dsp:spPr>
        <a:xfrm rot="16200000">
          <a:off x="1597281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0813" bIns="0" numCol="1" spcCol="1270" rtlCol="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" sz="2400" kern="1200"/>
            <a:t>2. Adımın Başlığı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" sz="1900" kern="1200"/>
            <a:t>Görev açıklaması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" sz="1900" kern="1200"/>
            <a:t>Görev açıklaması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" sz="1900" kern="1200"/>
            <a:t>Görev açıklaması</a:t>
          </a:r>
        </a:p>
      </dsp:txBody>
      <dsp:txXfrm rot="5400000">
        <a:off x="2451319" y="797242"/>
        <a:ext cx="2278137" cy="2391727"/>
      </dsp:txXfrm>
    </dsp:sp>
    <dsp:sp modelId="{25A33852-3C4B-4406-8856-3A4D6201948C}">
      <dsp:nvSpPr>
        <dsp:cNvPr id="0" name=""/>
        <dsp:cNvSpPr/>
      </dsp:nvSpPr>
      <dsp:spPr>
        <a:xfrm rot="16200000">
          <a:off x="4046280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0813" bIns="0" numCol="1" spcCol="1270" rtlCol="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" sz="2400" kern="1200"/>
            <a:t>3. Adımın Başlığı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" sz="1900" kern="1200"/>
            <a:t>Görev açıklaması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" sz="1900" kern="1200"/>
            <a:t>Görev açıklaması</a:t>
          </a:r>
        </a:p>
      </dsp:txBody>
      <dsp:txXfrm rot="5400000">
        <a:off x="4900318" y="797242"/>
        <a:ext cx="2278137" cy="2391727"/>
      </dsp:txXfrm>
    </dsp:sp>
    <dsp:sp modelId="{86146B22-5360-4D1B-AC91-3378F10134EE}">
      <dsp:nvSpPr>
        <dsp:cNvPr id="0" name=""/>
        <dsp:cNvSpPr/>
      </dsp:nvSpPr>
      <dsp:spPr>
        <a:xfrm rot="16200000">
          <a:off x="6495278" y="854037"/>
          <a:ext cx="3986213" cy="2278137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0813" bIns="0" numCol="1" spcCol="1270" rtlCol="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" sz="2400" kern="1200"/>
            <a:t>4. Adımın Başlığı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" sz="1900" kern="1200"/>
            <a:t>Görev açıklaması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" sz="1900" kern="1200"/>
            <a:t>Görev açıklaması</a:t>
          </a:r>
        </a:p>
      </dsp:txBody>
      <dsp:txXfrm rot="5400000">
        <a:off x="7349316" y="797242"/>
        <a:ext cx="2278137" cy="2391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3E2DF99-ABA1-4B67-A69A-C92E10774CEC}" type="datetime1">
              <a:rPr lang="tr-TR" smtClean="0"/>
              <a:pPr rtl="0"/>
              <a:t>8.02.2019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6238F73-5F5A-4C97-9212-80B45EFF5D02}" type="datetime1">
              <a:rPr lang="tr-TR" smtClean="0"/>
              <a:pPr rtl="0"/>
              <a:t>8.02.2019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 smtClean="0"/>
              <a:t>Asıl metin stillerini düzenlemek için tıklayın</a:t>
            </a:r>
          </a:p>
          <a:p>
            <a:pPr lvl="1" rtl="0"/>
            <a:r>
              <a:rPr lang="tr-TR" dirty="0" smtClean="0"/>
              <a:t>İkinci düzey</a:t>
            </a:r>
          </a:p>
          <a:p>
            <a:pPr lvl="2" rtl="0"/>
            <a:r>
              <a:rPr lang="tr-TR" dirty="0" smtClean="0"/>
              <a:t>Üçüncü düzey</a:t>
            </a:r>
          </a:p>
          <a:p>
            <a:pPr lvl="3" rtl="0"/>
            <a:r>
              <a:rPr lang="tr-TR" dirty="0" smtClean="0"/>
              <a:t>Dördüncü düzey</a:t>
            </a:r>
          </a:p>
          <a:p>
            <a:pPr lvl="4" rtl="0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tr-TR" smtClean="0"/>
              <a:pPr rtl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pPr rtl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77589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pPr rtl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7145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pPr rtl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64663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pPr rtl="0"/>
              <a:t>5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04729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pPr rtl="0"/>
              <a:t>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04729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pPr rtl="0"/>
              <a:t>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909023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tr-TR" smtClean="0"/>
              <a:pPr rtl="0"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71612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pPr rtl="0"/>
            <a:fld id="{DFFBA00A-AD06-4EA1-84B1-7C3431D37A98}" type="datetime1">
              <a:rPr lang="tr-TR" smtClean="0"/>
              <a:pPr rtl="0"/>
              <a:t>8.02.2019</a:t>
            </a:fld>
            <a:endParaRPr lang="tr-TR" dirty="0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pPr rtl="0"/>
            <a:endParaRPr lang="tr-TR" dirty="0"/>
          </a:p>
        </p:txBody>
      </p:sp>
      <p:sp>
        <p:nvSpPr>
          <p:cNvPr id="10" name="9 Dikdörtgen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A0A13F-F1E4-4DC9-96AA-548982DE48D2}" type="datetime1">
              <a:rPr lang="tr-TR" smtClean="0"/>
              <a:pPr rtl="0"/>
              <a:t>8.02.2019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2352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743EFEE-F39A-4B15-A1F2-81EA4CA51E65}" type="datetime1">
              <a:rPr lang="tr-TR" smtClean="0"/>
              <a:pPr rtl="0"/>
              <a:t>8.02.2019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25FD9E7B-8DA6-451A-8055-981E55AE9133}" type="datetime1">
              <a:rPr lang="tr-TR" smtClean="0"/>
              <a:pPr rtl="0"/>
              <a:t>8.02.2019</a:t>
            </a:fld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pPr rtl="0"/>
            <a:fld id="{CCA0A13F-F1E4-4DC9-96AA-548982DE48D2}" type="datetime1">
              <a:rPr lang="tr-TR" smtClean="0"/>
              <a:pPr rtl="0"/>
              <a:t>8.02.2019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pPr rtl="0"/>
            <a:endParaRPr lang="tr-TR" dirty="0"/>
          </a:p>
        </p:txBody>
      </p:sp>
      <p:sp>
        <p:nvSpPr>
          <p:cNvPr id="9" name="8 Dikdörtgen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1D0E82-9113-4B82-90C4-7C1489FBC59E}" type="datetime1">
              <a:rPr lang="tr-TR" smtClean="0"/>
              <a:pPr rtl="0"/>
              <a:t>8.02.2019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3D9337-CB75-4070-8150-B8A4FDCCAACE}" type="datetime1">
              <a:rPr lang="tr-TR" smtClean="0"/>
              <a:pPr rtl="0"/>
              <a:t>8.02.2019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DFEC4D-1850-4737-A25B-88E01F55364F}" type="datetime1">
              <a:rPr lang="tr-TR" smtClean="0"/>
              <a:pPr rtl="0"/>
              <a:t>8.02.2019</a:t>
            </a:fld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70E2B0-6716-4F02-9334-FF52A815F5DF}" type="datetime1">
              <a:rPr lang="tr-TR" smtClean="0"/>
              <a:pPr rtl="0"/>
              <a:t>8.02.2019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rtl="0"/>
            <a:fld id="{CCA0A13F-F1E4-4DC9-96AA-548982DE48D2}" type="datetime1">
              <a:rPr lang="tr-TR" smtClean="0"/>
              <a:pPr rtl="0"/>
              <a:t>8.02.2019</a:t>
            </a:fld>
            <a:endParaRPr lang="tr-TR" dirty="0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A0A13F-F1E4-4DC9-96AA-548982DE48D2}" type="datetime1">
              <a:rPr lang="tr-TR" smtClean="0"/>
              <a:pPr rtl="0"/>
              <a:t>8.02.2019</a:t>
            </a:fld>
            <a:endParaRPr lang="tr-TR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fld id="{CCA0A13F-F1E4-4DC9-96AA-548982DE48D2}" type="datetime1">
              <a:rPr lang="tr-TR" smtClean="0"/>
              <a:pPr rtl="0"/>
              <a:t>8.02.2019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rtl="0"/>
            <a:fld id="{BD266BE7-899D-4075-917F-DBDE33B6B692}" type="slidenum">
              <a:rPr lang="tr-TR" smtClean="0"/>
              <a:pPr rtl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712134" y="2239987"/>
            <a:ext cx="8229600" cy="1894362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/>
            </a:r>
            <a:br>
              <a:rPr lang="tr-TR" sz="4800" dirty="0" smtClean="0"/>
            </a:br>
            <a:r>
              <a:rPr lang="tr-TR" sz="4800" dirty="0" smtClean="0"/>
              <a:t>EATING HABITS IN YKB </a:t>
            </a:r>
            <a:br>
              <a:rPr lang="tr-TR" sz="4800" dirty="0" smtClean="0"/>
            </a:br>
            <a:r>
              <a:rPr lang="tr-TR" sz="4800" dirty="0" smtClean="0"/>
              <a:t>( Kayseri - TURKEY)</a:t>
            </a:r>
            <a:endParaRPr lang="tr-TR" sz="48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40037" y="4834509"/>
            <a:ext cx="8229600" cy="1371600"/>
          </a:xfrm>
        </p:spPr>
        <p:txBody>
          <a:bodyPr rtlCol="0">
            <a:normAutofit/>
          </a:bodyPr>
          <a:lstStyle/>
          <a:p>
            <a:pPr rtl="0"/>
            <a:r>
              <a:rPr lang="tr-TR" sz="3200" dirty="0" smtClean="0"/>
              <a:t>A </a:t>
            </a:r>
            <a:r>
              <a:rPr lang="tr-TR" sz="3200" dirty="0" err="1" smtClean="0"/>
              <a:t>Questionnaire</a:t>
            </a:r>
            <a:endParaRPr lang="tr-TR" sz="3200" dirty="0"/>
          </a:p>
        </p:txBody>
      </p:sp>
      <p:pic>
        <p:nvPicPr>
          <p:cNvPr id="2050" name="Picture 2" descr="C:\Users\müdür\Desktop\MUSTAFA KOÇ masaüstü yedek\25- 30 KASIM\Logos and Photos\zorunlu tabela ve köş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29359" y="203218"/>
            <a:ext cx="1720903" cy="1534018"/>
          </a:xfrm>
          <a:prstGeom prst="rect">
            <a:avLst/>
          </a:prstGeom>
          <a:noFill/>
        </p:spPr>
      </p:pic>
      <p:pic>
        <p:nvPicPr>
          <p:cNvPr id="2051" name="Picture 3" descr="C:\Users\müdür\Desktop\MUSTAFA KOÇ masaüstü yedek\25- 30 KASIM\Logos and Photos\Erasmus + isteğe bağlı Fakat kullanılsa iyi olu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6380" y="5788340"/>
            <a:ext cx="2833524" cy="809256"/>
          </a:xfrm>
          <a:prstGeom prst="rect">
            <a:avLst/>
          </a:prstGeom>
          <a:noFill/>
        </p:spPr>
      </p:pic>
      <p:pic>
        <p:nvPicPr>
          <p:cNvPr id="2052" name="Picture 4" descr="C:\Users\müdür\Desktop\MUSTAFA KOÇ masaüstü yedek\25- 30 KASIM\Logos and Photos\YKB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266700"/>
            <a:ext cx="1752600" cy="1752600"/>
          </a:xfrm>
          <a:prstGeom prst="rect">
            <a:avLst/>
          </a:prstGeom>
          <a:noFill/>
        </p:spPr>
      </p:pic>
      <p:pic>
        <p:nvPicPr>
          <p:cNvPr id="2053" name="Picture 5" descr="C:\Users\müdür\Desktop\MUSTAFA KOÇ masaüstü yedek\25- 30 KASIM\Logos and Photos\zorunlu tabela ve köşe (2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50" y="5734050"/>
            <a:ext cx="1619250" cy="849443"/>
          </a:xfrm>
          <a:prstGeom prst="rect">
            <a:avLst/>
          </a:prstGeom>
          <a:noFill/>
        </p:spPr>
      </p:pic>
      <p:pic>
        <p:nvPicPr>
          <p:cNvPr id="8" name="7 Resim" descr="C:\Users\müdür\Desktop\ERASMUS\LOGO PNG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9130" y="266700"/>
            <a:ext cx="227747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3269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tr-TR" b="1" u="sng" dirty="0" smtClean="0"/>
              <a:t>General </a:t>
            </a:r>
            <a:r>
              <a:rPr lang="tr-TR" b="1" u="sng" dirty="0" err="1" smtClean="0"/>
              <a:t>Information</a:t>
            </a:r>
            <a:endParaRPr lang="tr-TR" b="1" u="sng" dirty="0"/>
          </a:p>
        </p:txBody>
      </p:sp>
      <p:sp>
        <p:nvSpPr>
          <p:cNvPr id="14" name="İçerik Yer Tutucusu 2"/>
          <p:cNvSpPr>
            <a:spLocks noGrp="1"/>
          </p:cNvSpPr>
          <p:nvPr>
            <p:ph sz="quarter" idx="1"/>
          </p:nvPr>
        </p:nvSpPr>
        <p:spPr/>
        <p:txBody>
          <a:bodyPr rtlCol="0"/>
          <a:lstStyle/>
          <a:p>
            <a:pPr rtl="0"/>
            <a:endParaRPr lang="tr-TR" dirty="0" smtClean="0"/>
          </a:p>
          <a:p>
            <a:pPr rtl="0"/>
            <a:r>
              <a:rPr lang="tr-TR" dirty="0" smtClean="0"/>
              <a:t> </a:t>
            </a:r>
            <a:r>
              <a:rPr lang="tr-TR" b="1" dirty="0" err="1" smtClean="0"/>
              <a:t>There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20 </a:t>
            </a:r>
            <a:r>
              <a:rPr lang="tr-TR" b="1" dirty="0" err="1" smtClean="0"/>
              <a:t>questions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mostly</a:t>
            </a:r>
            <a:r>
              <a:rPr lang="tr-TR" b="1" dirty="0" smtClean="0"/>
              <a:t> </a:t>
            </a:r>
            <a:r>
              <a:rPr lang="tr-TR" b="1" dirty="0" err="1" smtClean="0"/>
              <a:t>based</a:t>
            </a:r>
            <a:r>
              <a:rPr lang="tr-TR" b="1" dirty="0" smtClean="0"/>
              <a:t> on </a:t>
            </a:r>
            <a:r>
              <a:rPr lang="tr-TR" b="1" dirty="0" err="1" smtClean="0"/>
              <a:t>Slovakian</a:t>
            </a:r>
            <a:r>
              <a:rPr lang="tr-TR" b="1" dirty="0" smtClean="0"/>
              <a:t> </a:t>
            </a:r>
            <a:r>
              <a:rPr lang="tr-TR" b="1" dirty="0" err="1" smtClean="0"/>
              <a:t>Team’s</a:t>
            </a:r>
            <a:r>
              <a:rPr lang="tr-TR" b="1" dirty="0" smtClean="0"/>
              <a:t> </a:t>
            </a:r>
            <a:r>
              <a:rPr lang="tr-TR" b="1" dirty="0" err="1" smtClean="0"/>
              <a:t>Work</a:t>
            </a:r>
            <a:r>
              <a:rPr lang="tr-TR" b="1" dirty="0" smtClean="0"/>
              <a:t>. </a:t>
            </a:r>
          </a:p>
          <a:p>
            <a:pPr rtl="0"/>
            <a:endParaRPr lang="tr-TR" b="1" dirty="0" smtClean="0"/>
          </a:p>
          <a:p>
            <a:pPr rtl="0"/>
            <a:r>
              <a:rPr lang="tr-TR" b="1" dirty="0" smtClean="0"/>
              <a:t>328 </a:t>
            </a:r>
            <a:r>
              <a:rPr lang="tr-TR" b="1" dirty="0" err="1" smtClean="0"/>
              <a:t>participants</a:t>
            </a:r>
            <a:r>
              <a:rPr lang="tr-TR" b="1" dirty="0" smtClean="0"/>
              <a:t> </a:t>
            </a:r>
            <a:r>
              <a:rPr lang="tr-TR" b="1" dirty="0" err="1" smtClean="0"/>
              <a:t>joined</a:t>
            </a:r>
            <a:r>
              <a:rPr lang="tr-TR" b="1" dirty="0" smtClean="0"/>
              <a:t> it. ( 128 </a:t>
            </a:r>
            <a:r>
              <a:rPr lang="tr-TR" b="1" dirty="0" err="1" smtClean="0"/>
              <a:t>boys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200 </a:t>
            </a:r>
            <a:r>
              <a:rPr lang="tr-TR" b="1" dirty="0" err="1" smtClean="0"/>
              <a:t>girls</a:t>
            </a:r>
            <a:r>
              <a:rPr lang="tr-TR" b="1" dirty="0" smtClean="0"/>
              <a:t> )</a:t>
            </a:r>
          </a:p>
          <a:p>
            <a:pPr rtl="0"/>
            <a:endParaRPr lang="tr-TR" b="1" dirty="0" smtClean="0"/>
          </a:p>
          <a:p>
            <a:pPr rtl="0"/>
            <a:r>
              <a:rPr lang="tr-TR" b="1" dirty="0" smtClean="0"/>
              <a:t> </a:t>
            </a:r>
            <a:r>
              <a:rPr lang="tr-TR" b="1" dirty="0" err="1" smtClean="0"/>
              <a:t>We</a:t>
            </a:r>
            <a:r>
              <a:rPr lang="tr-TR" b="1" dirty="0" smtClean="0"/>
              <a:t> </a:t>
            </a:r>
            <a:r>
              <a:rPr lang="tr-TR" b="1" dirty="0" err="1" smtClean="0"/>
              <a:t>suggested</a:t>
            </a:r>
            <a:r>
              <a:rPr lang="tr-TR" b="1" dirty="0" smtClean="0"/>
              <a:t> </a:t>
            </a:r>
            <a:r>
              <a:rPr lang="tr-TR" b="1" dirty="0" err="1" smtClean="0"/>
              <a:t>that</a:t>
            </a:r>
            <a:r>
              <a:rPr lang="tr-TR" b="1" dirty="0" smtClean="0"/>
              <a:t> </a:t>
            </a:r>
            <a:r>
              <a:rPr lang="tr-TR" b="1" dirty="0" err="1" smtClean="0"/>
              <a:t>their</a:t>
            </a:r>
            <a:r>
              <a:rPr lang="tr-TR" b="1" dirty="0" smtClean="0"/>
              <a:t> </a:t>
            </a:r>
            <a:r>
              <a:rPr lang="tr-TR" b="1" dirty="0" err="1" smtClean="0"/>
              <a:t>parents</a:t>
            </a:r>
            <a:r>
              <a:rPr lang="tr-TR" b="1" dirty="0" smtClean="0"/>
              <a:t> </a:t>
            </a:r>
            <a:r>
              <a:rPr lang="tr-TR" b="1" dirty="0" err="1" smtClean="0"/>
              <a:t>also</a:t>
            </a:r>
            <a:r>
              <a:rPr lang="tr-TR" b="1" dirty="0" smtClean="0"/>
              <a:t> </a:t>
            </a:r>
            <a:r>
              <a:rPr lang="tr-TR" b="1" dirty="0" err="1" smtClean="0"/>
              <a:t>involved</a:t>
            </a:r>
            <a:r>
              <a:rPr lang="tr-TR" b="1" dirty="0" smtClean="0"/>
              <a:t> it.</a:t>
            </a:r>
          </a:p>
          <a:p>
            <a:pPr rtl="0"/>
            <a:endParaRPr lang="tr-TR" dirty="0" smtClean="0"/>
          </a:p>
          <a:p>
            <a:pPr rtl="0">
              <a:buNone/>
            </a:pPr>
            <a:endParaRPr lang="tr-TR" dirty="0"/>
          </a:p>
        </p:txBody>
      </p:sp>
      <p:pic>
        <p:nvPicPr>
          <p:cNvPr id="4" name="3 Resim" descr="C:\Users\müdür\Desktop\ERASMUS\LOGO 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8780" y="304800"/>
            <a:ext cx="170597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4035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İçerik Yer Tutucusu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xmlns="" val="75319095"/>
              </p:ext>
            </p:extLst>
          </p:nvPr>
        </p:nvGraphicFramePr>
        <p:xfrm>
          <a:off x="2255984" y="1110469"/>
          <a:ext cx="6882153" cy="35916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2940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40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40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18332">
                <a:tc>
                  <a:txBody>
                    <a:bodyPr/>
                    <a:lstStyle/>
                    <a:p>
                      <a:pPr rtl="0"/>
                      <a:r>
                        <a:rPr lang="tr-TR" sz="2400" b="1" dirty="0" err="1" smtClean="0"/>
                        <a:t>Grades</a:t>
                      </a:r>
                      <a:endParaRPr lang="tr-TR" sz="2400" b="1" dirty="0"/>
                    </a:p>
                  </a:txBody>
                  <a:tcPr marL="99224" marR="992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="1" dirty="0" err="1" smtClean="0"/>
                        <a:t>Boys</a:t>
                      </a:r>
                      <a:endParaRPr lang="tr-TR" sz="2400" b="1" dirty="0"/>
                    </a:p>
                  </a:txBody>
                  <a:tcPr marL="99224" marR="992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="1" dirty="0" err="1" smtClean="0"/>
                        <a:t>Girls</a:t>
                      </a:r>
                      <a:endParaRPr lang="tr-TR" sz="2400" b="1" dirty="0"/>
                    </a:p>
                  </a:txBody>
                  <a:tcPr marL="99224" marR="99224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18332">
                <a:tc>
                  <a:txBody>
                    <a:bodyPr/>
                    <a:lstStyle/>
                    <a:p>
                      <a:pPr rtl="0"/>
                      <a:r>
                        <a:rPr lang="tr-TR" sz="2400" b="1" dirty="0" smtClean="0"/>
                        <a:t>5th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Grades</a:t>
                      </a:r>
                      <a:endParaRPr lang="tr-TR" sz="2400" b="1" dirty="0"/>
                    </a:p>
                  </a:txBody>
                  <a:tcPr marL="99224" marR="992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="1" dirty="0" smtClean="0"/>
                        <a:t>32</a:t>
                      </a:r>
                      <a:endParaRPr lang="tr-TR" sz="2400" b="1" dirty="0"/>
                    </a:p>
                  </a:txBody>
                  <a:tcPr marL="99224" marR="992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="1" dirty="0" smtClean="0"/>
                        <a:t>38</a:t>
                      </a:r>
                      <a:endParaRPr lang="tr-TR" sz="2400" b="1" dirty="0"/>
                    </a:p>
                  </a:txBody>
                  <a:tcPr marL="99224" marR="99224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18332">
                <a:tc>
                  <a:txBody>
                    <a:bodyPr/>
                    <a:lstStyle/>
                    <a:p>
                      <a:pPr rtl="0"/>
                      <a:r>
                        <a:rPr lang="tr-TR" sz="2400" b="1" dirty="0" smtClean="0"/>
                        <a:t>6th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Grades</a:t>
                      </a:r>
                      <a:endParaRPr lang="tr-TR" sz="2400" b="1" dirty="0"/>
                    </a:p>
                  </a:txBody>
                  <a:tcPr marL="99224" marR="992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="1" dirty="0" smtClean="0"/>
                        <a:t>33</a:t>
                      </a:r>
                      <a:endParaRPr lang="tr-TR" sz="2400" b="1" dirty="0"/>
                    </a:p>
                  </a:txBody>
                  <a:tcPr marL="99224" marR="992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="1" dirty="0" smtClean="0"/>
                        <a:t>53</a:t>
                      </a:r>
                      <a:endParaRPr lang="tr-TR" sz="2400" b="1" dirty="0"/>
                    </a:p>
                  </a:txBody>
                  <a:tcPr marL="99224" marR="99224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18332">
                <a:tc>
                  <a:txBody>
                    <a:bodyPr/>
                    <a:lstStyle/>
                    <a:p>
                      <a:pPr rtl="0"/>
                      <a:r>
                        <a:rPr lang="tr-TR" sz="2400" b="1" dirty="0" smtClean="0"/>
                        <a:t>7th</a:t>
                      </a:r>
                      <a:r>
                        <a:rPr lang="tr-TR" sz="2400" b="1" baseline="0" dirty="0" smtClean="0"/>
                        <a:t> </a:t>
                      </a:r>
                      <a:r>
                        <a:rPr lang="tr-TR" sz="2400" b="1" baseline="0" dirty="0" err="1" smtClean="0"/>
                        <a:t>Grades</a:t>
                      </a:r>
                      <a:endParaRPr lang="tr-TR" sz="2400" b="1" dirty="0"/>
                    </a:p>
                  </a:txBody>
                  <a:tcPr marL="99224" marR="992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="1" dirty="0" smtClean="0"/>
                        <a:t>30</a:t>
                      </a:r>
                      <a:endParaRPr lang="tr-TR" sz="2400" b="1" dirty="0"/>
                    </a:p>
                  </a:txBody>
                  <a:tcPr marL="99224" marR="992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="1" dirty="0" smtClean="0"/>
                        <a:t>48</a:t>
                      </a:r>
                      <a:endParaRPr lang="tr-TR" sz="2400" b="1" dirty="0"/>
                    </a:p>
                  </a:txBody>
                  <a:tcPr marL="99224" marR="99224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18332">
                <a:tc>
                  <a:txBody>
                    <a:bodyPr/>
                    <a:lstStyle/>
                    <a:p>
                      <a:pPr rtl="0"/>
                      <a:r>
                        <a:rPr lang="tr-TR" sz="2400" b="1" dirty="0" smtClean="0"/>
                        <a:t>8th </a:t>
                      </a:r>
                      <a:r>
                        <a:rPr lang="tr-TR" sz="2400" b="1" dirty="0" err="1" smtClean="0"/>
                        <a:t>Grades</a:t>
                      </a:r>
                      <a:endParaRPr lang="tr-TR" sz="2400" b="1" dirty="0"/>
                    </a:p>
                  </a:txBody>
                  <a:tcPr marL="99224" marR="992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="1" dirty="0" smtClean="0"/>
                        <a:t>33</a:t>
                      </a:r>
                      <a:endParaRPr lang="tr-TR" sz="2400" b="1" dirty="0"/>
                    </a:p>
                  </a:txBody>
                  <a:tcPr marL="99224" marR="99224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r-TR" sz="2400" b="1" dirty="0" smtClean="0"/>
                        <a:t>61</a:t>
                      </a:r>
                      <a:endParaRPr lang="tr-TR" sz="2400" b="1" dirty="0"/>
                    </a:p>
                  </a:txBody>
                  <a:tcPr marL="99224" marR="99224" anchor="ctr"/>
                </a:tc>
              </a:tr>
            </a:tbl>
          </a:graphicData>
        </a:graphic>
      </p:graphicFrame>
      <p:pic>
        <p:nvPicPr>
          <p:cNvPr id="5" name="4 Resim" descr="C:\Users\müdür\Desktop\ERASMUS\LOGO PNG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4933950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80705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Here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tr-TR" b="1" dirty="0" err="1" smtClean="0"/>
              <a:t>some</a:t>
            </a:r>
            <a:r>
              <a:rPr lang="tr-TR" b="1" dirty="0" smtClean="0"/>
              <a:t> </a:t>
            </a:r>
            <a:r>
              <a:rPr lang="tr-TR" b="1" dirty="0" err="1" smtClean="0"/>
              <a:t>photos</a:t>
            </a:r>
            <a:r>
              <a:rPr lang="tr-TR" b="1" dirty="0" smtClean="0"/>
              <a:t> </a:t>
            </a:r>
            <a:r>
              <a:rPr lang="tr-TR" b="1" dirty="0" err="1" smtClean="0"/>
              <a:t>while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students</a:t>
            </a:r>
            <a:r>
              <a:rPr lang="tr-TR" b="1" dirty="0" smtClean="0"/>
              <a:t> </a:t>
            </a:r>
            <a:r>
              <a:rPr lang="tr-TR" b="1" dirty="0" err="1" smtClean="0"/>
              <a:t>were</a:t>
            </a:r>
            <a:r>
              <a:rPr lang="tr-TR" b="1" dirty="0" smtClean="0"/>
              <a:t> </a:t>
            </a:r>
            <a:r>
              <a:rPr lang="tr-TR" b="1" dirty="0" err="1" smtClean="0"/>
              <a:t>doing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questionnaire</a:t>
            </a:r>
            <a:endParaRPr lang="tr-TR" b="1" dirty="0"/>
          </a:p>
        </p:txBody>
      </p:sp>
      <p:pic>
        <p:nvPicPr>
          <p:cNvPr id="1026" name="Picture 2" descr="C:\Users\müdür\Desktop\MUSTAFA KOÇ masaüstü yedek\cep tel ocak 2019\20190204_0953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465" y="1734525"/>
            <a:ext cx="4170290" cy="2345788"/>
          </a:xfrm>
          <a:prstGeom prst="rect">
            <a:avLst/>
          </a:prstGeom>
          <a:noFill/>
        </p:spPr>
      </p:pic>
      <p:pic>
        <p:nvPicPr>
          <p:cNvPr id="1027" name="Picture 3" descr="C:\Users\müdür\Desktop\MUSTAFA KOÇ masaüstü yedek\cep tel ocak 2019\20190204_095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517692" y="4079254"/>
            <a:ext cx="3329699" cy="1872956"/>
          </a:xfrm>
          <a:prstGeom prst="rect">
            <a:avLst/>
          </a:prstGeom>
          <a:noFill/>
        </p:spPr>
      </p:pic>
      <p:pic>
        <p:nvPicPr>
          <p:cNvPr id="1029" name="Picture 5" descr="C:\Users\müdür\Desktop\MUSTAFA KOÇ masaüstü yedek\cep tel ocak 2019\20190204_0954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4308" y="4208748"/>
            <a:ext cx="4377685" cy="2462448"/>
          </a:xfrm>
          <a:prstGeom prst="rect">
            <a:avLst/>
          </a:prstGeom>
          <a:noFill/>
        </p:spPr>
      </p:pic>
      <p:pic>
        <p:nvPicPr>
          <p:cNvPr id="1030" name="Picture 6" descr="C:\Users\müdür\Desktop\MUSTAFA KOÇ masaüstü yedek\cep tel ocak 2019\20190204_1031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6168" y="3516886"/>
            <a:ext cx="4731540" cy="2661492"/>
          </a:xfrm>
          <a:prstGeom prst="rect">
            <a:avLst/>
          </a:prstGeom>
          <a:noFill/>
        </p:spPr>
      </p:pic>
      <p:pic>
        <p:nvPicPr>
          <p:cNvPr id="1031" name="Picture 7" descr="C:\Users\müdür\Desktop\MUSTAFA KOÇ masaüstü yedek\cep tel ocak 2019\20190204_1031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6598" y="1068895"/>
            <a:ext cx="4168650" cy="2344866"/>
          </a:xfrm>
          <a:prstGeom prst="rect">
            <a:avLst/>
          </a:prstGeom>
          <a:noFill/>
        </p:spPr>
      </p:pic>
      <p:pic>
        <p:nvPicPr>
          <p:cNvPr id="11" name="10 Resim" descr="C:\Users\müdür\Desktop\ERASMUS\LOGO PNG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82250" y="266700"/>
            <a:ext cx="13906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tr-TR" b="1" dirty="0" smtClean="0"/>
              <a:t>              </a:t>
            </a:r>
            <a:r>
              <a:rPr lang="tr-TR" b="1" dirty="0" err="1" smtClean="0"/>
              <a:t>some</a:t>
            </a:r>
            <a:r>
              <a:rPr lang="tr-TR" b="1" dirty="0" smtClean="0"/>
              <a:t> </a:t>
            </a:r>
            <a:r>
              <a:rPr lang="tr-TR" b="1" dirty="0" err="1" smtClean="0"/>
              <a:t>highlights</a:t>
            </a:r>
            <a:r>
              <a:rPr lang="tr-TR" b="1" dirty="0" smtClean="0"/>
              <a:t> </a:t>
            </a:r>
            <a:r>
              <a:rPr lang="tr-TR" b="1" dirty="0" err="1" smtClean="0"/>
              <a:t>from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questionnaire</a:t>
            </a:r>
            <a:endParaRPr lang="tr-TR" b="1" dirty="0"/>
          </a:p>
        </p:txBody>
      </p:sp>
      <p:graphicFrame>
        <p:nvGraphicFramePr>
          <p:cNvPr id="8" name="İçerik Yer Tutucusu 2" descr="4 grubu, soldan sağa düzenlenmiş olarak ve her birinin altında görev açıklamalarıyla birlikte gösteren yamuk listesi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530888379"/>
              </p:ext>
            </p:extLst>
          </p:nvPr>
        </p:nvGraphicFramePr>
        <p:xfrm>
          <a:off x="618978" y="1600200"/>
          <a:ext cx="9947421" cy="4856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Resim" descr="C:\Users\müdür\Desktop\ERASMUS\LOGO PNG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330" y="457200"/>
            <a:ext cx="145832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969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1259840" y="41520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5 Resim" descr="C:\Users\müdür\Desktop\ERASMUS\LOGO PNG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5880" y="4972050"/>
            <a:ext cx="157262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49699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751840" y="-243840"/>
          <a:ext cx="10598912" cy="6784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2 Resim" descr="C:\Users\müdür\Desktop\ERASMUS\LOGO PNG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230" y="5048250"/>
            <a:ext cx="145832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5064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136" y="2373761"/>
            <a:ext cx="6309360" cy="609600"/>
          </a:xfrm>
        </p:spPr>
        <p:txBody>
          <a:bodyPr rtlCol="0">
            <a:normAutofit fontScale="90000"/>
          </a:bodyPr>
          <a:lstStyle/>
          <a:p>
            <a:pPr rtl="0"/>
            <a:r>
              <a:rPr lang="tr-TR" sz="2800" dirty="0" err="1" smtClean="0"/>
              <a:t>Deep</a:t>
            </a:r>
            <a:r>
              <a:rPr lang="tr-TR" sz="2800" dirty="0" smtClean="0"/>
              <a:t> </a:t>
            </a:r>
            <a:r>
              <a:rPr lang="tr-TR" sz="2800" dirty="0" err="1" smtClean="0"/>
              <a:t>Thanks</a:t>
            </a:r>
            <a:r>
              <a:rPr lang="tr-TR" sz="2800" dirty="0" smtClean="0"/>
              <a:t> </a:t>
            </a:r>
            <a:r>
              <a:rPr lang="tr-TR" sz="2800" dirty="0" err="1" smtClean="0"/>
              <a:t>for</a:t>
            </a:r>
            <a:r>
              <a:rPr lang="tr-TR" sz="2800" dirty="0" smtClean="0"/>
              <a:t> </a:t>
            </a:r>
            <a:r>
              <a:rPr lang="tr-TR" sz="2800" dirty="0" err="1" smtClean="0"/>
              <a:t>listening</a:t>
            </a:r>
            <a:r>
              <a:rPr lang="tr-TR" sz="2800" dirty="0" smtClean="0"/>
              <a:t> </a:t>
            </a:r>
            <a:r>
              <a:rPr lang="tr-TR" sz="2800" dirty="0" err="1" smtClean="0"/>
              <a:t>to</a:t>
            </a:r>
            <a:r>
              <a:rPr lang="tr-TR" sz="2800" dirty="0" smtClean="0"/>
              <a:t> us… 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xmlns="" val="3734198996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</TotalTime>
  <Words>194</Words>
  <Application>Microsoft Office PowerPoint</Application>
  <PresentationFormat>Özel</PresentationFormat>
  <Paragraphs>43</Paragraphs>
  <Slides>8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Cumba</vt:lpstr>
      <vt:lpstr>   EATING HABITS IN YKB  ( Kayseri - TURKEY)</vt:lpstr>
      <vt:lpstr>General Information</vt:lpstr>
      <vt:lpstr>Slayt 3</vt:lpstr>
      <vt:lpstr>Here are some photos while the students were doing the questionnaire</vt:lpstr>
      <vt:lpstr>              some highlights from the questionnaire</vt:lpstr>
      <vt:lpstr>Slayt 6</vt:lpstr>
      <vt:lpstr>Slayt 7</vt:lpstr>
      <vt:lpstr>Deep Thanks for listening to us…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EATING HABITS IN YKB  ( Kayseri - TURKEY)</dc:title>
  <dc:creator>müdür</dc:creator>
  <cp:lastModifiedBy>müdür</cp:lastModifiedBy>
  <cp:revision>59</cp:revision>
  <dcterms:created xsi:type="dcterms:W3CDTF">2019-02-06T19:25:29Z</dcterms:created>
  <dcterms:modified xsi:type="dcterms:W3CDTF">2019-02-08T19:54:06Z</dcterms:modified>
</cp:coreProperties>
</file>