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8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53" autoAdjust="0"/>
    <p:restoredTop sz="94660"/>
  </p:normalViewPr>
  <p:slideViewPr>
    <p:cSldViewPr>
      <p:cViewPr varScale="1">
        <p:scale>
          <a:sx n="72" d="100"/>
          <a:sy n="72" d="100"/>
        </p:scale>
        <p:origin x="17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9202A65-94BA-45F7-94A7-8D08F39ACA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CAAF236-E474-4BEC-9878-2BCDBE1B8E57}" type="datetimeFigureOut">
              <a:rPr lang="en-US" smtClean="0"/>
              <a:t>2/11/2021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BCC5-4794-4B1B-A7C6-E0274E059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Foods that Heal</a:t>
            </a:r>
            <a:br>
              <a:rPr lang="en-US" dirty="0"/>
            </a:br>
            <a:r>
              <a:rPr lang="en-US" sz="2000" dirty="0"/>
              <a:t>Cyprus Erasmus Team</a:t>
            </a:r>
            <a:endParaRPr lang="en-GB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8496E-DD9F-4999-B5CA-C747DA5D5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ctr"/>
                <a:tab pos="5715000" algn="ctr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Food Ethos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EDucation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 Schools</a:t>
            </a:r>
            <a:endParaRPr lang="en-GB" altLang="en-US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33675" algn="ctr"/>
                <a:tab pos="5715000" algn="ctr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4</a:t>
            </a:r>
            <a:r>
              <a:rPr kumimoji="0" lang="en-US" altLang="en-US" sz="1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Meeting in Kosice, Slovakia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7FEC2-4D5C-40AD-912B-0218FF9D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22629"/>
            <a:ext cx="2859272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8D1009-9751-4B3F-9F4D-F35549AA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473" y="404664"/>
            <a:ext cx="1274174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Lemon: </a:t>
            </a:r>
            <a:r>
              <a:rPr lang="en-US" sz="3200" dirty="0"/>
              <a:t>Is ideal for the elimination of toxic substances from the body. Good for throat infections. With the first symptoms of a cold, you should drink a warm lemonade. The juice of lemons can help with fever.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31217"/>
            <a:ext cx="3681028" cy="36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Bibliography</a:t>
            </a:r>
            <a:endParaRPr lang="el-G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Bernard Jensen  Foods that heal. </a:t>
            </a:r>
          </a:p>
          <a:p>
            <a:pPr marL="114300" indent="0">
              <a:buNone/>
            </a:pPr>
            <a:r>
              <a:rPr lang="en-US" dirty="0" err="1"/>
              <a:t>Puplished</a:t>
            </a:r>
            <a:r>
              <a:rPr lang="en-US" dirty="0"/>
              <a:t> by Costas  A. </a:t>
            </a:r>
            <a:r>
              <a:rPr lang="en-US" dirty="0" err="1"/>
              <a:t>Giannikos</a:t>
            </a:r>
            <a:r>
              <a:rPr lang="en-US" dirty="0"/>
              <a:t> for modern times S.A. September 2008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985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6200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l-G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Christina Mavrou</a:t>
            </a:r>
          </a:p>
          <a:p>
            <a:r>
              <a:rPr lang="en-US" dirty="0">
                <a:solidFill>
                  <a:srgbClr val="00B0F0"/>
                </a:solidFill>
              </a:rPr>
              <a:t>Andreas Victor Phasarias</a:t>
            </a:r>
            <a:endParaRPr lang="el-G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8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/>
              <a:t>   Food should be our medicine and </a:t>
            </a:r>
          </a:p>
          <a:p>
            <a:pPr marL="0" indent="0">
              <a:buNone/>
            </a:pPr>
            <a:r>
              <a:rPr lang="en-GB" dirty="0"/>
              <a:t>         our medicine should be our food</a:t>
            </a:r>
            <a:endParaRPr lang="el-GR" dirty="0"/>
          </a:p>
          <a:p>
            <a:pPr indent="-342900"/>
            <a:r>
              <a:rPr lang="en-GB" dirty="0"/>
              <a:t>   If our diet is not right, no doctor can cure us</a:t>
            </a:r>
            <a:endParaRPr lang="el-GR" dirty="0"/>
          </a:p>
          <a:p>
            <a:pPr indent="-342900"/>
            <a:r>
              <a:rPr lang="el-GR" dirty="0"/>
              <a:t>   </a:t>
            </a:r>
            <a:r>
              <a:rPr lang="en-US" dirty="0"/>
              <a:t>When </a:t>
            </a:r>
            <a:r>
              <a:rPr lang="en-GB" dirty="0"/>
              <a:t>we eat properly</a:t>
            </a:r>
            <a:r>
              <a:rPr lang="el-GR" dirty="0"/>
              <a:t>,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l-GR" dirty="0"/>
              <a:t>   </a:t>
            </a:r>
            <a:r>
              <a:rPr lang="en-GB" dirty="0"/>
              <a:t>   we don't need a doctor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404224"/>
            <a:ext cx="6681316" cy="11958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Proper nutrition leads to our </a:t>
            </a:r>
            <a:b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</a:b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natural health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955" y="3022956"/>
            <a:ext cx="2874203" cy="294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15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Hippocrates</a:t>
            </a:r>
            <a:r>
              <a:rPr lang="el-GR" dirty="0"/>
              <a:t>(</a:t>
            </a:r>
            <a:r>
              <a:rPr lang="en-GB" dirty="0"/>
              <a:t>ancient Greek doctor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 believed that proper nutrition, exercise, rest, contact with nature and positive thinking are the best medicines for man.</a:t>
            </a:r>
          </a:p>
          <a:p>
            <a:pPr marL="0" indent="0">
              <a:buNone/>
            </a:pPr>
            <a:r>
              <a:rPr lang="en-GB" dirty="0"/>
              <a:t>He says :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b="1" dirty="0"/>
              <a:t>«</a:t>
            </a:r>
            <a:r>
              <a:rPr lang="en-US" b="1" dirty="0"/>
              <a:t>N</a:t>
            </a:r>
            <a:r>
              <a:rPr lang="en-GB" b="1" dirty="0" err="1"/>
              <a:t>ature</a:t>
            </a:r>
            <a:r>
              <a:rPr lang="en-GB" b="1" dirty="0"/>
              <a:t> heals as long as it is given the opportunity</a:t>
            </a:r>
            <a:r>
              <a:rPr lang="el-GR" b="1" dirty="0"/>
              <a:t>»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354" y="3712995"/>
            <a:ext cx="4211996" cy="3023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229" y="4126048"/>
            <a:ext cx="1656294" cy="18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Foods heal the human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Health and nutrition have been going on together  for thousands of years.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GB" dirty="0" err="1"/>
              <a:t>ruits</a:t>
            </a:r>
            <a:r>
              <a:rPr lang="en-GB" dirty="0"/>
              <a:t> and vegetables help us eliminate most of the body toxins, they cleanse the body, and help the bowel function.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445" y="3250413"/>
            <a:ext cx="4401455" cy="328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345" y="746976"/>
            <a:ext cx="8161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For physiological function of the Brain we should eat egg yolk, celery, garlic (gives brain vitality and energy)and onions.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66" y="2403512"/>
            <a:ext cx="3664442" cy="391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961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404664"/>
            <a:ext cx="80648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/>
              <a:t>Artichokes:</a:t>
            </a:r>
            <a:r>
              <a:rPr lang="en-US" sz="3200" dirty="0"/>
              <a:t> They help to fight infections, they contain vitamins A and C and are rich in calcium and iron.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/>
              <a:t>Asparagus:</a:t>
            </a:r>
            <a:r>
              <a:rPr lang="en-US" sz="3200" dirty="0"/>
              <a:t> They stimulate the kidneys, they have chlorophyll and are very good for the blood.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93746"/>
            <a:ext cx="2520280" cy="2835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4370"/>
            <a:ext cx="3885186" cy="25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79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/>
              <a:t>Banana: </a:t>
            </a:r>
            <a:r>
              <a:rPr lang="en-US" sz="3200" dirty="0"/>
              <a:t>Helps the muscular system.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/>
              <a:t>Blueberries: </a:t>
            </a:r>
            <a:r>
              <a:rPr lang="en-US" sz="3200" dirty="0"/>
              <a:t>Good for the restructuring of the pancreas.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/>
              <a:t>Brussels Sprouts: </a:t>
            </a:r>
            <a:r>
              <a:rPr lang="en-US" sz="3200" dirty="0"/>
              <a:t>Good for the circulatory system, it’s ideal to keep us warm at winter.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8632"/>
            <a:ext cx="2846090" cy="2846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89" y="4102565"/>
            <a:ext cx="2433285" cy="243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03" y="4255540"/>
            <a:ext cx="3126705" cy="23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8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/>
              <a:t>Lettuce: </a:t>
            </a:r>
            <a:r>
              <a:rPr lang="en-US" sz="3200" dirty="0"/>
              <a:t>Helps fight problems with the blood and is ideal for fighting dermatological problems. Maintains the skin clean and healthy.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/>
              <a:t>Carrot: </a:t>
            </a:r>
            <a:r>
              <a:rPr lang="en-US" sz="3200" dirty="0"/>
              <a:t>Improves eyesight.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i="1" dirty="0"/>
              <a:t>Cauliflower: </a:t>
            </a:r>
            <a:r>
              <a:rPr lang="en-US" sz="3200" dirty="0"/>
              <a:t>Good for diabetic people.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59145"/>
            <a:ext cx="2304256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117543"/>
            <a:ext cx="2431127" cy="2614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19" y="4513350"/>
            <a:ext cx="2852193" cy="19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i="1" dirty="0"/>
              <a:t>Celery: </a:t>
            </a:r>
            <a:r>
              <a:rPr lang="en-US" sz="3200" dirty="0"/>
              <a:t>Preserves the well being of the body, keeps our muscles flexible and nimble.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i="1" dirty="0"/>
              <a:t>Cherries: </a:t>
            </a:r>
            <a:r>
              <a:rPr lang="en-US" sz="3200" dirty="0"/>
              <a:t>Important for enabling the endocrine system.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b="1" i="1" dirty="0"/>
              <a:t>Cabbage: </a:t>
            </a:r>
            <a:r>
              <a:rPr lang="en-US" sz="3200" dirty="0"/>
              <a:t>Good for the respiratory, digestive and urinary system.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2539320" cy="2539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032" y="4041024"/>
            <a:ext cx="3005296" cy="2323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50588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</TotalTime>
  <Words>403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inherit</vt:lpstr>
      <vt:lpstr>Wingdings</vt:lpstr>
      <vt:lpstr>Adjacency</vt:lpstr>
      <vt:lpstr> Foods that Heal Cyprus Erasmus Team</vt:lpstr>
      <vt:lpstr>Proper nutrition leads to our  natural health </vt:lpstr>
      <vt:lpstr>Hippocrates(ancient Greek doctor)</vt:lpstr>
      <vt:lpstr>Foods heal the human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Alexandros Mannari</cp:lastModifiedBy>
  <cp:revision>19</cp:revision>
  <dcterms:created xsi:type="dcterms:W3CDTF">2019-09-22T13:26:02Z</dcterms:created>
  <dcterms:modified xsi:type="dcterms:W3CDTF">2021-02-11T11:49:51Z</dcterms:modified>
</cp:coreProperties>
</file>