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FA34D2D-03FC-484A-B77E-E43547997C07}" type="datetimeFigureOut">
              <a:rPr lang="el-GR" smtClean="0"/>
              <a:t>7/2/2020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52AC0B-AAEA-4E6C-9F1D-A9C7480FDFE9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785818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recipes- the process</a:t>
            </a:r>
            <a:endParaRPr lang="el-G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07704" y="511279"/>
            <a:ext cx="5172084" cy="1752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GEL VELESTINOU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FOOD\VECTORIZED 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2656"/>
            <a:ext cx="2176355" cy="17783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" b="100000" l="0" r="100000">
                        <a14:foregroundMark x1="38050" y1="80374" x2="30593" y2="83879"/>
                        <a14:foregroundMark x1="35564" y1="76636" x2="20841" y2="83879"/>
                        <a14:foregroundMark x1="42830" y1="82009" x2="31358" y2="85748"/>
                        <a14:backgroundMark x1="55832" y1="27804" x2="1338" y2="27804"/>
                        <a14:backgroundMark x1="6119" y1="59579" x2="24092" y2="66121"/>
                        <a14:backgroundMark x1="88528" y1="55841" x2="72084" y2="66121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85"/>
          <a:stretch/>
        </p:blipFill>
        <p:spPr bwMode="auto">
          <a:xfrm>
            <a:off x="6588224" y="116632"/>
            <a:ext cx="2202963" cy="240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71522" y="476672"/>
            <a:ext cx="7772400" cy="932656"/>
          </a:xfrm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he recipes</a:t>
            </a:r>
            <a:endParaRPr lang="el-GR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193304" y="3958084"/>
            <a:ext cx="2861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823B"/>
                </a:solidFill>
              </a:rPr>
              <a:t>Tahinopitakia</a:t>
            </a:r>
            <a:r>
              <a:rPr lang="en-US" b="1" dirty="0">
                <a:solidFill>
                  <a:srgbClr val="00823B"/>
                </a:solidFill>
              </a:rPr>
              <a:t> (rolls with tahini</a:t>
            </a:r>
            <a:r>
              <a:rPr lang="en-US" dirty="0">
                <a:solidFill>
                  <a:srgbClr val="00823B"/>
                </a:solidFill>
              </a:rPr>
              <a:t>) </a:t>
            </a:r>
            <a:endParaRPr lang="el-GR" dirty="0"/>
          </a:p>
        </p:txBody>
      </p:sp>
      <p:pic>
        <p:nvPicPr>
          <p:cNvPr id="1026" name="Picture 2" descr="F:\CYPRUS ERASMUS\tahinia\84118341_2927312290653615_1083125498613071872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b="5359"/>
          <a:stretch/>
        </p:blipFill>
        <p:spPr bwMode="auto">
          <a:xfrm>
            <a:off x="249647" y="1603710"/>
            <a:ext cx="2160240" cy="23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81361" y="5963679"/>
            <a:ext cx="4314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3B"/>
                </a:solidFill>
              </a:rPr>
              <a:t>Choco rocks (chocolate with nuts) </a:t>
            </a:r>
            <a:endParaRPr lang="el-GR" dirty="0"/>
          </a:p>
        </p:txBody>
      </p:sp>
      <p:pic>
        <p:nvPicPr>
          <p:cNvPr id="7" name="Εικόνα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45320" r="19137" b="14626"/>
          <a:stretch/>
        </p:blipFill>
        <p:spPr>
          <a:xfrm>
            <a:off x="1310654" y="4637500"/>
            <a:ext cx="2702486" cy="13570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463480" y="610728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3B"/>
                </a:solidFill>
              </a:rPr>
              <a:t>Greek salad (in </a:t>
            </a:r>
            <a:r>
              <a:rPr lang="en-US" b="1" dirty="0" smtClean="0">
                <a:solidFill>
                  <a:srgbClr val="00823B"/>
                </a:solidFill>
              </a:rPr>
              <a:t>sandwich and bowls)</a:t>
            </a:r>
            <a:endParaRPr lang="el-GR" dirty="0"/>
          </a:p>
        </p:txBody>
      </p:sp>
      <p:pic>
        <p:nvPicPr>
          <p:cNvPr id="1027" name="Picture 3" descr="F:\CYPRUS ERASMUS\salad\84118805_2595239887421096_1442017411157983232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645" r="6463" b="5052"/>
          <a:stretch/>
        </p:blipFill>
        <p:spPr bwMode="auto">
          <a:xfrm>
            <a:off x="4810176" y="4954957"/>
            <a:ext cx="1956439" cy="11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CYPRUS ERASMUS\salad\84311258_3347973448563473_7242250365062610944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16735"/>
          <a:stretch/>
        </p:blipFill>
        <p:spPr bwMode="auto">
          <a:xfrm>
            <a:off x="7185671" y="4464310"/>
            <a:ext cx="1421964" cy="17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6348927" y="377341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823B"/>
                </a:solidFill>
              </a:rPr>
              <a:t>Pasteli</a:t>
            </a:r>
            <a:r>
              <a:rPr lang="en-US" b="1" dirty="0">
                <a:solidFill>
                  <a:srgbClr val="00823B"/>
                </a:solidFill>
              </a:rPr>
              <a:t> </a:t>
            </a:r>
            <a:r>
              <a:rPr lang="en-US" b="1" dirty="0" smtClean="0">
                <a:solidFill>
                  <a:srgbClr val="00823B"/>
                </a:solidFill>
              </a:rPr>
              <a:t>(sesame </a:t>
            </a:r>
            <a:r>
              <a:rPr lang="en-US" b="1" dirty="0">
                <a:solidFill>
                  <a:srgbClr val="00823B"/>
                </a:solidFill>
              </a:rPr>
              <a:t>and honey bars</a:t>
            </a:r>
            <a:r>
              <a:rPr lang="en-US" b="1" dirty="0" smtClean="0">
                <a:solidFill>
                  <a:srgbClr val="00823B"/>
                </a:solidFill>
              </a:rPr>
              <a:t>) </a:t>
            </a:r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lc="http://schemas.openxmlformats.org/drawingml/2006/lockedCanvas" id="{781927DF-F3A9-814E-9A93-CB5961231F1D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12407"/>
          <a:stretch/>
        </p:blipFill>
        <p:spPr>
          <a:xfrm>
            <a:off x="6801060" y="1647382"/>
            <a:ext cx="1806575" cy="2005781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3054435" y="3778786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23B"/>
                </a:solidFill>
              </a:rPr>
              <a:t>Eliopsomakia (olive buns</a:t>
            </a:r>
            <a:r>
              <a:rPr lang="en-US" b="1" dirty="0" smtClean="0">
                <a:solidFill>
                  <a:srgbClr val="00823B"/>
                </a:solidFill>
              </a:rPr>
              <a:t>)</a:t>
            </a:r>
            <a:endParaRPr lang="el-GR" dirty="0"/>
          </a:p>
        </p:txBody>
      </p:sp>
      <p:pic>
        <p:nvPicPr>
          <p:cNvPr id="1030" name="Picture 6" descr="Αποτέλεσμα εικόνας για olive bu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02" y="1689991"/>
            <a:ext cx="2113909" cy="19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6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301752" y="692696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We all enjoyed this process!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Αποτέλεσμα εικόνας για thanks for wa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824535" cy="42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7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we worked on recipes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divided in teams</a:t>
            </a:r>
          </a:p>
          <a:p>
            <a:r>
              <a:rPr lang="en-US" dirty="0" smtClean="0"/>
              <a:t>Each team chose a recipe</a:t>
            </a:r>
          </a:p>
          <a:p>
            <a:r>
              <a:rPr lang="en-US" dirty="0" smtClean="0"/>
              <a:t>We cooked the recipes</a:t>
            </a:r>
          </a:p>
          <a:p>
            <a:r>
              <a:rPr lang="en-US" dirty="0" smtClean="0"/>
              <a:t>We took photos</a:t>
            </a:r>
          </a:p>
          <a:p>
            <a:r>
              <a:rPr lang="en-US" dirty="0" smtClean="0"/>
              <a:t>We tasted them!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team chose to edit photos and do the presen</a:t>
            </a:r>
            <a:r>
              <a:rPr lang="en-US" dirty="0"/>
              <a:t>tation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169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Recipes</a:t>
            </a:r>
            <a:r>
              <a:rPr lang="en-US" b="1" dirty="0" smtClean="0">
                <a:solidFill>
                  <a:srgbClr val="FF0000"/>
                </a:solidFill>
              </a:rPr>
              <a:t>  - Teams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823B"/>
                </a:solidFill>
              </a:rPr>
              <a:t>Tahinopitakia</a:t>
            </a:r>
            <a:r>
              <a:rPr lang="en-US" b="1" dirty="0">
                <a:solidFill>
                  <a:srgbClr val="00823B"/>
                </a:solidFill>
              </a:rPr>
              <a:t> </a:t>
            </a:r>
            <a:r>
              <a:rPr lang="en-US" b="1" dirty="0" smtClean="0">
                <a:solidFill>
                  <a:srgbClr val="00823B"/>
                </a:solidFill>
              </a:rPr>
              <a:t>(rolls with </a:t>
            </a:r>
            <a:r>
              <a:rPr lang="en-US" b="1" dirty="0" err="1" smtClean="0">
                <a:solidFill>
                  <a:srgbClr val="00823B"/>
                </a:solidFill>
              </a:rPr>
              <a:t>tahini</a:t>
            </a:r>
            <a:r>
              <a:rPr lang="en-US" dirty="0" smtClean="0">
                <a:solidFill>
                  <a:srgbClr val="00823B"/>
                </a:solidFill>
              </a:rPr>
              <a:t>) </a:t>
            </a:r>
            <a:r>
              <a:rPr lang="en-US" dirty="0" smtClean="0"/>
              <a:t>– AXA </a:t>
            </a:r>
          </a:p>
          <a:p>
            <a:r>
              <a:rPr lang="en-US" b="1" dirty="0">
                <a:solidFill>
                  <a:srgbClr val="00823B"/>
                </a:solidFill>
              </a:rPr>
              <a:t>Choco rocks (chocolate with nuts) </a:t>
            </a:r>
            <a:r>
              <a:rPr lang="en-US" dirty="0" smtClean="0"/>
              <a:t>– Ka(i)</a:t>
            </a:r>
            <a:r>
              <a:rPr lang="en-US" dirty="0" err="1" smtClean="0"/>
              <a:t>menoi</a:t>
            </a:r>
            <a:endParaRPr lang="en-US" dirty="0" smtClean="0"/>
          </a:p>
          <a:p>
            <a:r>
              <a:rPr lang="en-US" b="1" dirty="0">
                <a:solidFill>
                  <a:srgbClr val="00823B"/>
                </a:solidFill>
              </a:rPr>
              <a:t>Greek salad (in bowls, sandwich and spits</a:t>
            </a:r>
            <a:r>
              <a:rPr lang="en-US" b="1" dirty="0" smtClean="0">
                <a:solidFill>
                  <a:srgbClr val="00823B"/>
                </a:solidFill>
              </a:rPr>
              <a:t>) - </a:t>
            </a:r>
            <a:r>
              <a:rPr lang="en-US" dirty="0" smtClean="0"/>
              <a:t>Tiny</a:t>
            </a:r>
          </a:p>
          <a:p>
            <a:r>
              <a:rPr lang="en-US" b="1" dirty="0">
                <a:solidFill>
                  <a:srgbClr val="00823B"/>
                </a:solidFill>
              </a:rPr>
              <a:t>Eliopsomakia (olive buns)- </a:t>
            </a:r>
            <a:r>
              <a:rPr lang="en-US" dirty="0" err="1" smtClean="0"/>
              <a:t>Megaaz</a:t>
            </a:r>
            <a:endParaRPr lang="en-US" dirty="0" smtClean="0"/>
          </a:p>
          <a:p>
            <a:r>
              <a:rPr lang="en-US" b="1" dirty="0" err="1">
                <a:solidFill>
                  <a:srgbClr val="00823B"/>
                </a:solidFill>
              </a:rPr>
              <a:t>Pasteli</a:t>
            </a:r>
            <a:r>
              <a:rPr lang="en-US" b="1" dirty="0">
                <a:solidFill>
                  <a:srgbClr val="00823B"/>
                </a:solidFill>
              </a:rPr>
              <a:t> (sesame and honey bars)- </a:t>
            </a:r>
            <a:r>
              <a:rPr lang="en-US" dirty="0" smtClean="0"/>
              <a:t>Super4  and Ka(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en-US" dirty="0" err="1" smtClean="0"/>
              <a:t>menoi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teams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E:\photos cyprus erasmus\84386255_197276084963206_67672327975107297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276872"/>
            <a:ext cx="3167040" cy="1781972"/>
          </a:xfrm>
          <a:prstGeom prst="rect">
            <a:avLst/>
          </a:prstGeom>
          <a:noFill/>
        </p:spPr>
      </p:pic>
      <p:pic>
        <p:nvPicPr>
          <p:cNvPr id="5" name="Picture 4" descr="E:\photos cyprus erasmus\84131072_1022769264788755_69921530321420943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1" y="4581128"/>
            <a:ext cx="3167041" cy="1781972"/>
          </a:xfrm>
          <a:prstGeom prst="rect">
            <a:avLst/>
          </a:prstGeom>
          <a:noFill/>
        </p:spPr>
      </p:pic>
      <p:pic>
        <p:nvPicPr>
          <p:cNvPr id="6" name="Picture 3" descr="E:\photos cyprus erasmus\84015760_641972499966431_658868233118207180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552" y="2276872"/>
            <a:ext cx="3656277" cy="2057247"/>
          </a:xfrm>
          <a:prstGeom prst="rect">
            <a:avLst/>
          </a:prstGeom>
          <a:noFill/>
        </p:spPr>
      </p:pic>
      <p:pic>
        <p:nvPicPr>
          <p:cNvPr id="7" name="Picture 8" descr="E:\photos cyprus erasmus\85175858_2684572658441465_10811615947522048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6552" y="4450222"/>
            <a:ext cx="3399695" cy="1912878"/>
          </a:xfrm>
          <a:prstGeom prst="rect">
            <a:avLst/>
          </a:prstGeom>
          <a:noFill/>
        </p:spPr>
      </p:pic>
      <p:pic>
        <p:nvPicPr>
          <p:cNvPr id="8" name="Picture 5" descr="E:\photos cyprus erasmus\84147710_3263602230320846_2485661727845253120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8683" y="2599985"/>
            <a:ext cx="2055818" cy="3700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28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2606824" cy="990600"/>
          </a:xfrm>
        </p:spPr>
        <p:txBody>
          <a:bodyPr/>
          <a:lstStyle/>
          <a:p>
            <a:r>
              <a:rPr lang="en-US" sz="3200" dirty="0" smtClean="0"/>
              <a:t>Ka(</a:t>
            </a:r>
            <a:r>
              <a:rPr lang="en-US" sz="3200" dirty="0" err="1" smtClean="0"/>
              <a:t>i</a:t>
            </a:r>
            <a:r>
              <a:rPr lang="en-US" sz="3200" dirty="0" smtClean="0"/>
              <a:t>)</a:t>
            </a:r>
            <a:r>
              <a:rPr lang="en-US" sz="3200" dirty="0" err="1" smtClean="0"/>
              <a:t>menoi</a:t>
            </a:r>
            <a:endParaRPr lang="el-GR" sz="32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395536" y="1700808"/>
            <a:ext cx="2362200" cy="4144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1800" b="1" dirty="0" err="1" smtClean="0"/>
              <a:t>Vasso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Sanida</a:t>
            </a:r>
            <a:endParaRPr lang="en-US" sz="1800" b="1" dirty="0" smtClean="0"/>
          </a:p>
          <a:p>
            <a:r>
              <a:rPr lang="en-US" sz="1800" b="1" dirty="0" smtClean="0"/>
              <a:t> Maria </a:t>
            </a:r>
            <a:r>
              <a:rPr lang="en-US" sz="1800" b="1" dirty="0" err="1" smtClean="0"/>
              <a:t>Agrokosta</a:t>
            </a:r>
            <a:endParaRPr lang="en-US" sz="1800" b="1" dirty="0" smtClean="0"/>
          </a:p>
          <a:p>
            <a:r>
              <a:rPr lang="en-US" sz="1800" b="1" dirty="0" err="1" smtClean="0"/>
              <a:t>Kerasia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Dragoidi</a:t>
            </a:r>
            <a:endParaRPr lang="en-US" sz="1800" b="1" dirty="0" smtClean="0"/>
          </a:p>
          <a:p>
            <a:r>
              <a:rPr lang="en-US" sz="1800" b="1" dirty="0" err="1" smtClean="0"/>
              <a:t>Paolina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Ntouro</a:t>
            </a:r>
            <a:endParaRPr lang="en-US" sz="1800" b="1" dirty="0" smtClean="0"/>
          </a:p>
          <a:p>
            <a:r>
              <a:rPr lang="en-US" sz="1800" b="1" dirty="0" smtClean="0"/>
              <a:t>Anastasia </a:t>
            </a:r>
            <a:r>
              <a:rPr lang="en-US" sz="1800" b="1" dirty="0" err="1" smtClean="0"/>
              <a:t>Nanopoulou</a:t>
            </a:r>
            <a:endParaRPr lang="en-US" sz="1800" b="1" dirty="0" smtClean="0"/>
          </a:p>
          <a:p>
            <a:r>
              <a:rPr lang="en-US" sz="1800" b="1" dirty="0" err="1" smtClean="0"/>
              <a:t>Sakis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Kolokotronis</a:t>
            </a:r>
            <a:endParaRPr lang="en-US" sz="1800" b="1" dirty="0" smtClean="0"/>
          </a:p>
          <a:p>
            <a:r>
              <a:rPr lang="en-US" sz="1800" b="1" dirty="0" err="1" smtClean="0"/>
              <a:t>Panos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Ntafos</a:t>
            </a:r>
            <a:endParaRPr lang="en-US" sz="1800" b="1" dirty="0" smtClean="0"/>
          </a:p>
          <a:p>
            <a:r>
              <a:rPr lang="en-US" sz="1800" b="1" dirty="0" smtClean="0"/>
              <a:t>George </a:t>
            </a:r>
            <a:r>
              <a:rPr lang="en-US" sz="1800" b="1" dirty="0" err="1" smtClean="0"/>
              <a:t>Athanasopoulos</a:t>
            </a:r>
            <a:endParaRPr lang="en-US" sz="1800" b="1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Θέση περιεχομένου" descr="84386255_197276084963206_676723279751072972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15816" y="1412776"/>
            <a:ext cx="6026937" cy="33911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MEGAAZ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8427" y="1499070"/>
            <a:ext cx="2686072" cy="4572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Apostolis</a:t>
            </a:r>
            <a:r>
              <a:rPr lang="en-US" sz="1800" dirty="0" smtClean="0"/>
              <a:t> </a:t>
            </a:r>
            <a:r>
              <a:rPr lang="en-US" sz="1800" dirty="0" err="1" smtClean="0"/>
              <a:t>Paipais</a:t>
            </a:r>
            <a:endParaRPr lang="en-US" sz="1800" dirty="0" smtClean="0"/>
          </a:p>
          <a:p>
            <a:r>
              <a:rPr lang="en-US" sz="1800" dirty="0" err="1" smtClean="0"/>
              <a:t>Evaggelia</a:t>
            </a:r>
            <a:r>
              <a:rPr lang="en-US" sz="1800" dirty="0" smtClean="0"/>
              <a:t> </a:t>
            </a:r>
            <a:r>
              <a:rPr lang="en-US" sz="1800" dirty="0" err="1" smtClean="0"/>
              <a:t>Savvanaki</a:t>
            </a:r>
            <a:endParaRPr lang="en-US" sz="1800" dirty="0" smtClean="0"/>
          </a:p>
          <a:p>
            <a:r>
              <a:rPr lang="en-US" sz="1800" dirty="0" smtClean="0"/>
              <a:t>Maria </a:t>
            </a:r>
            <a:r>
              <a:rPr lang="en-US" sz="1800" dirty="0" err="1" smtClean="0"/>
              <a:t>Gkoma</a:t>
            </a:r>
            <a:endParaRPr lang="en-US" sz="1800" dirty="0" smtClean="0"/>
          </a:p>
          <a:p>
            <a:r>
              <a:rPr lang="en-US" sz="1800" dirty="0" smtClean="0"/>
              <a:t>Antonia </a:t>
            </a:r>
            <a:r>
              <a:rPr lang="en-US" sz="1800" dirty="0" err="1" smtClean="0"/>
              <a:t>Ntontou</a:t>
            </a:r>
            <a:endParaRPr lang="en-US" sz="1800" dirty="0" smtClean="0"/>
          </a:p>
          <a:p>
            <a:r>
              <a:rPr lang="en-US" sz="1800" dirty="0" smtClean="0"/>
              <a:t>Georgia </a:t>
            </a:r>
            <a:r>
              <a:rPr lang="en-US" sz="1800" dirty="0" err="1" smtClean="0"/>
              <a:t>Giannakossian</a:t>
            </a:r>
            <a:endParaRPr lang="en-US" sz="1800" dirty="0" smtClean="0"/>
          </a:p>
          <a:p>
            <a:r>
              <a:rPr lang="en-US" sz="1800" dirty="0" err="1" smtClean="0"/>
              <a:t>Zoi</a:t>
            </a:r>
            <a:r>
              <a:rPr lang="en-US" sz="1800" dirty="0" smtClean="0"/>
              <a:t>-Mina </a:t>
            </a:r>
            <a:r>
              <a:rPr lang="en-US" sz="1800" dirty="0" err="1" smtClean="0"/>
              <a:t>Koumanidi</a:t>
            </a:r>
            <a:endParaRPr lang="el-GR" sz="1800" dirty="0"/>
          </a:p>
        </p:txBody>
      </p:sp>
      <p:pic>
        <p:nvPicPr>
          <p:cNvPr id="4" name="3 - Εικόνα" descr="84336983_619320195512897_6062158089887416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08" y="2204864"/>
            <a:ext cx="6349501" cy="3572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Super4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Maria </a:t>
            </a:r>
            <a:r>
              <a:rPr lang="en-US" sz="2000" dirty="0" err="1" smtClean="0"/>
              <a:t>Prassa</a:t>
            </a:r>
            <a:endParaRPr lang="en-US" sz="2000" dirty="0" smtClean="0"/>
          </a:p>
          <a:p>
            <a:r>
              <a:rPr lang="en-US" sz="2000" dirty="0" err="1" smtClean="0"/>
              <a:t>Chrisa</a:t>
            </a:r>
            <a:r>
              <a:rPr lang="en-US" sz="2000" dirty="0" smtClean="0"/>
              <a:t> </a:t>
            </a:r>
            <a:r>
              <a:rPr lang="en-US" sz="2000" dirty="0" err="1" smtClean="0"/>
              <a:t>Kiklou</a:t>
            </a:r>
            <a:endParaRPr lang="en-US" sz="2000" dirty="0" smtClean="0"/>
          </a:p>
          <a:p>
            <a:r>
              <a:rPr lang="en-US" sz="2000" dirty="0" smtClean="0"/>
              <a:t>Zeta </a:t>
            </a:r>
            <a:r>
              <a:rPr lang="en-US" sz="2000" dirty="0" err="1" smtClean="0"/>
              <a:t>Ntelopoulou</a:t>
            </a:r>
            <a:endParaRPr lang="en-US" sz="2000" dirty="0" smtClean="0"/>
          </a:p>
          <a:p>
            <a:r>
              <a:rPr lang="en-US" sz="2000" dirty="0" err="1" smtClean="0"/>
              <a:t>Zoi</a:t>
            </a:r>
            <a:r>
              <a:rPr lang="en-US" sz="2000" dirty="0" smtClean="0"/>
              <a:t> </a:t>
            </a:r>
            <a:r>
              <a:rPr lang="en-US" sz="2000" dirty="0" err="1" smtClean="0"/>
              <a:t>Peristeropoulou</a:t>
            </a:r>
            <a:endParaRPr lang="el-GR" sz="2000" dirty="0"/>
          </a:p>
        </p:txBody>
      </p:sp>
      <p:pic>
        <p:nvPicPr>
          <p:cNvPr id="4" name="3 - Εικόνα" descr="84015760_641972499966431_65886823311820718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000240"/>
            <a:ext cx="5714679" cy="3215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AXA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Adamantia</a:t>
            </a:r>
            <a:r>
              <a:rPr lang="en-US" sz="2800" dirty="0" smtClean="0"/>
              <a:t> </a:t>
            </a:r>
            <a:r>
              <a:rPr lang="en-US" sz="2800" dirty="0" err="1" smtClean="0"/>
              <a:t>Diamantopoulou</a:t>
            </a:r>
            <a:endParaRPr lang="en-US" sz="2800" dirty="0" smtClean="0"/>
          </a:p>
          <a:p>
            <a:pPr algn="ctr"/>
            <a:r>
              <a:rPr lang="en-US" sz="2800" dirty="0" err="1" smtClean="0"/>
              <a:t>Aggeliana</a:t>
            </a:r>
            <a:r>
              <a:rPr lang="en-US" sz="2800" dirty="0" smtClean="0"/>
              <a:t> </a:t>
            </a:r>
            <a:r>
              <a:rPr lang="en-US" sz="2800" dirty="0" err="1" smtClean="0"/>
              <a:t>Ntova</a:t>
            </a:r>
            <a:endParaRPr lang="en-US" sz="2800" dirty="0" smtClean="0"/>
          </a:p>
          <a:p>
            <a:pPr algn="ctr"/>
            <a:r>
              <a:rPr lang="en-US" sz="2800" dirty="0" smtClean="0"/>
              <a:t>Christina Theohari</a:t>
            </a:r>
            <a:endParaRPr lang="el-GR" sz="2800" dirty="0"/>
          </a:p>
        </p:txBody>
      </p:sp>
      <p:pic>
        <p:nvPicPr>
          <p:cNvPr id="4" name="3 - Εικόνα" descr="84131072_1022769264788755_69921530321420943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45024"/>
            <a:ext cx="4825928" cy="27153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Tiny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Stella </a:t>
            </a:r>
            <a:r>
              <a:rPr lang="en-US" dirty="0" err="1" smtClean="0"/>
              <a:t>Bazouki</a:t>
            </a:r>
            <a:endParaRPr lang="en-US" dirty="0" smtClean="0"/>
          </a:p>
          <a:p>
            <a:r>
              <a:rPr lang="en-US" dirty="0" err="1" smtClean="0"/>
              <a:t>Ilias</a:t>
            </a:r>
            <a:r>
              <a:rPr lang="en-US" dirty="0" smtClean="0"/>
              <a:t> </a:t>
            </a:r>
            <a:r>
              <a:rPr lang="en-US" dirty="0" err="1" smtClean="0"/>
              <a:t>Spandonis</a:t>
            </a:r>
            <a:endParaRPr lang="en-US" dirty="0" smtClean="0"/>
          </a:p>
          <a:p>
            <a:r>
              <a:rPr lang="en-US" dirty="0" smtClean="0"/>
              <a:t>Nikos </a:t>
            </a:r>
            <a:r>
              <a:rPr lang="en-US" dirty="0" err="1" smtClean="0"/>
              <a:t>Chatzopoulos</a:t>
            </a:r>
            <a:endParaRPr lang="en-US" dirty="0" smtClean="0"/>
          </a:p>
          <a:p>
            <a:r>
              <a:rPr lang="en-US" dirty="0" err="1" smtClean="0"/>
              <a:t>Gogo</a:t>
            </a:r>
            <a:r>
              <a:rPr lang="en-US" dirty="0" smtClean="0"/>
              <a:t> </a:t>
            </a:r>
            <a:r>
              <a:rPr lang="en-US" dirty="0" err="1" smtClean="0"/>
              <a:t>Kouvela</a:t>
            </a:r>
            <a:endParaRPr lang="el-GR" dirty="0"/>
          </a:p>
        </p:txBody>
      </p:sp>
      <p:pic>
        <p:nvPicPr>
          <p:cNvPr id="4" name="3 - Εικόνα" descr="84147710_3263602230320846_2485661727845253120_n.jpg"/>
          <p:cNvPicPr>
            <a:picLocks noChangeAspect="1"/>
          </p:cNvPicPr>
          <p:nvPr/>
        </p:nvPicPr>
        <p:blipFill>
          <a:blip r:embed="rId2"/>
          <a:srcRect t="12500" b="20833"/>
          <a:stretch>
            <a:fillRect/>
          </a:stretch>
        </p:blipFill>
        <p:spPr>
          <a:xfrm>
            <a:off x="4427984" y="1500173"/>
            <a:ext cx="4168330" cy="500203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219</TotalTime>
  <Words>190</Words>
  <Application>Microsoft Office PowerPoint</Application>
  <PresentationFormat>Προβολή στην οθόνη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Δημοτικός</vt:lpstr>
      <vt:lpstr> GEL VELESTINOU</vt:lpstr>
      <vt:lpstr>How we worked on recipes</vt:lpstr>
      <vt:lpstr>Recipes  - Teams </vt:lpstr>
      <vt:lpstr>The teams</vt:lpstr>
      <vt:lpstr>Ka(i)menoi</vt:lpstr>
      <vt:lpstr>MEGAAZ</vt:lpstr>
      <vt:lpstr>Super4</vt:lpstr>
      <vt:lpstr>AXA</vt:lpstr>
      <vt:lpstr>Tiny</vt:lpstr>
      <vt:lpstr>The recipes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 VELESTINOU</dc:title>
  <dc:creator>ΒΙΒΛΙΟΘΗΚΗ</dc:creator>
  <cp:lastModifiedBy>maria</cp:lastModifiedBy>
  <cp:revision>14</cp:revision>
  <dcterms:created xsi:type="dcterms:W3CDTF">2020-02-06T06:16:42Z</dcterms:created>
  <dcterms:modified xsi:type="dcterms:W3CDTF">2020-02-07T06:53:33Z</dcterms:modified>
</cp:coreProperties>
</file>