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77050" cy="965676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A4848-967B-4B74-B264-689C901C7D81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6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C550-0B9A-4411-B81B-EAF267F924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28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BC550-0B9A-4411-B81B-EAF267F924F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162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7E2E732-1EAE-4E3C-A01A-E51CD8818355}" type="datetimeFigureOut">
              <a:rPr lang="el-GR" smtClean="0"/>
              <a:t>11/2/2021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537750D-3D9D-4D6A-A923-4C1A8658425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Maria </a:t>
            </a:r>
            <a:r>
              <a:rPr lang="en-US" dirty="0" err="1"/>
              <a:t>Laou</a:t>
            </a:r>
            <a:endParaRPr lang="en-US" dirty="0"/>
          </a:p>
          <a:p>
            <a:pPr algn="ctr"/>
            <a:r>
              <a:rPr lang="en-US" dirty="0"/>
              <a:t>Cyprus Erasmus Team 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what you eat!</a:t>
            </a:r>
            <a:endParaRPr lang="el-GR" dirty="0"/>
          </a:p>
        </p:txBody>
      </p:sp>
      <p:pic>
        <p:nvPicPr>
          <p:cNvPr id="1028" name="Picture 4" descr="ÎÏÎ¿ÏÎ­Î»ÎµÏÎ¼Î± ÎµÎ¹ÎºÏÎ½Î±Ï Î³Î¹Î±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25139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ÎÏÎ¿ÏÎ­Î»ÎµÏÎ¼Î± ÎµÎ¹ÎºÏÎ½Î±Ï Î³Î¹Î±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38894"/>
            <a:ext cx="1440160" cy="10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F0A63-5679-4523-908D-E7112618C378}"/>
              </a:ext>
            </a:extLst>
          </p:cNvPr>
          <p:cNvSpPr txBox="1"/>
          <p:nvPr/>
        </p:nvSpPr>
        <p:spPr>
          <a:xfrm>
            <a:off x="1512168" y="172979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ctr"/>
                <a:tab pos="5715000" algn="ctr"/>
              </a:tabLst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Food Ethos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EDucation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Schools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ctr"/>
                <a:tab pos="5715000" algn="ctr"/>
              </a:tabLst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4</a:t>
            </a:r>
            <a:r>
              <a:rPr kumimoji="0" lang="en-US" altLang="en-US" sz="1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Meeting in  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Kosice, Slovakia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D5BFE-A886-45EA-BFAE-588E246C0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4764"/>
            <a:ext cx="2859272" cy="664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C4ABC-12F9-4CE3-B81F-C831A11CB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123" y="343814"/>
            <a:ext cx="127417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86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7"/>
          <a:stretch/>
        </p:blipFill>
        <p:spPr>
          <a:xfrm>
            <a:off x="1115616" y="1556792"/>
            <a:ext cx="6984776" cy="5301208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Body anatomy!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                  </a:t>
            </a:r>
          </a:p>
          <a:p>
            <a:pPr marL="45720" indent="0">
              <a:buNone/>
            </a:pPr>
            <a:r>
              <a:rPr lang="en-US" dirty="0"/>
              <a:t>                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Carrots</a:t>
            </a:r>
            <a:r>
              <a:rPr lang="el-G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your vision.</a:t>
            </a:r>
          </a:p>
          <a:p>
            <a:pPr marL="45720" indent="0">
              <a:buNone/>
            </a:pPr>
            <a:endParaRPr lang="en-US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</a:rPr>
              <a:t>                           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Mushrooms help to listen better</a:t>
            </a:r>
            <a:r>
              <a:rPr lang="el-GR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1">
                    <a:lumMod val="75000"/>
                  </a:schemeClr>
                </a:solidFill>
              </a:rPr>
              <a:t>FOODS THAT RESEMBLE ORGANS THEY ARE GOOD FOR </a:t>
            </a:r>
            <a:endParaRPr lang="el-G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224136" cy="144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49" y="2708919"/>
            <a:ext cx="1919074" cy="116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109614" cy="140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59" y="5216033"/>
            <a:ext cx="1661629" cy="110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            4     </a:t>
            </a:r>
          </a:p>
          <a:p>
            <a:pPr marL="45720" indent="0">
              <a:buNone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Food That Resemble Organs They Are Good For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1" y="1700808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48572"/>
            <a:ext cx="1834530" cy="183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1" y="4581128"/>
            <a:ext cx="1790564" cy="17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r="9672"/>
          <a:stretch/>
        </p:blipFill>
        <p:spPr bwMode="auto">
          <a:xfrm>
            <a:off x="1763688" y="5301208"/>
            <a:ext cx="1728192" cy="120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754813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Tomatoes reduce the risk of heart disease. </a:t>
            </a:r>
            <a:endParaRPr lang="el-G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86916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Ginger helps the stomach in many different ways…</a:t>
            </a:r>
            <a:endParaRPr lang="el-G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8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38433" y="1758217"/>
            <a:ext cx="8407893" cy="4407408"/>
          </a:xfrm>
        </p:spPr>
        <p:txBody>
          <a:bodyPr/>
          <a:lstStyle/>
          <a:p>
            <a:r>
              <a:rPr lang="en-US" dirty="0"/>
              <a:t>                             </a:t>
            </a:r>
            <a:r>
              <a:rPr lang="en-US" sz="2800" dirty="0">
                <a:solidFill>
                  <a:schemeClr val="tx1"/>
                </a:solidFill>
              </a:rPr>
              <a:t>5. 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Food That Resemble Organs They Are Good For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44827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40" y="2861817"/>
            <a:ext cx="1579303" cy="117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2991" y="1717651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recently found that eating nuts is strongly correlated with      longevity. Nuts are also good for    the brain.</a:t>
            </a:r>
            <a:endParaRPr lang="el-G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800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3" y="4581128"/>
            <a:ext cx="3169196" cy="15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29200"/>
            <a:ext cx="2069976" cy="138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4419320"/>
            <a:ext cx="4531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sweet potatoes help the pancreas in many ways.</a:t>
            </a:r>
            <a:endParaRPr lang="el-G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9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         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Countries and food !!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2" y="1852108"/>
            <a:ext cx="28731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Ραβδωτό δεξιό βέλος 3"/>
          <p:cNvSpPr/>
          <p:nvPr/>
        </p:nvSpPr>
        <p:spPr>
          <a:xfrm>
            <a:off x="3851920" y="2091167"/>
            <a:ext cx="1728192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1602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509120"/>
            <a:ext cx="275849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Ραβδωτό δεξιό βέλος 4"/>
          <p:cNvSpPr/>
          <p:nvPr/>
        </p:nvSpPr>
        <p:spPr>
          <a:xfrm>
            <a:off x="3707904" y="4984613"/>
            <a:ext cx="2016224" cy="7920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30" y="4930503"/>
            <a:ext cx="3001640" cy="132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4456"/>
            <a:ext cx="822353" cy="8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4925"/>
            <a:ext cx="839386" cy="89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4237" y="35730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USA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414746" y="63018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ITALY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9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Countries and food !!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29245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7254"/>
            <a:ext cx="2592288" cy="17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Ραβδωτό δεξιό βέλος 3"/>
          <p:cNvSpPr/>
          <p:nvPr/>
        </p:nvSpPr>
        <p:spPr>
          <a:xfrm>
            <a:off x="3707904" y="2331094"/>
            <a:ext cx="1656184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24130"/>
            <a:ext cx="32403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Ραβδωτό δεξιό βέλος 4"/>
          <p:cNvSpPr/>
          <p:nvPr/>
        </p:nvSpPr>
        <p:spPr>
          <a:xfrm>
            <a:off x="3707904" y="5013176"/>
            <a:ext cx="1656184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99053"/>
            <a:ext cx="3040391" cy="17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8350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07" y="504172"/>
            <a:ext cx="8350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Slovakia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64533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47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Cypriot food!!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6119"/>
            <a:ext cx="3168472" cy="211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3121" y="382965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Σιεφταλιές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Seftalies</a:t>
            </a:r>
            <a:endParaRPr lang="el-G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88" y="1716119"/>
            <a:ext cx="3254972" cy="20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379844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Χαλλούμι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Haloumi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Cheece</a:t>
            </a:r>
            <a:endParaRPr lang="el-G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18144"/>
            <a:ext cx="3123536" cy="20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6181459"/>
            <a:ext cx="276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Σουβλάκια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Souvlakia</a:t>
            </a:r>
            <a:endParaRPr lang="el-G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9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Πλέγμα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Πλέγμα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Πλέγμα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206</TotalTime>
  <Words>156</Words>
  <Application>Microsoft Office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Medium</vt:lpstr>
      <vt:lpstr>Wingdings</vt:lpstr>
      <vt:lpstr>Wingdings 2</vt:lpstr>
      <vt:lpstr>Πλέγμα</vt:lpstr>
      <vt:lpstr>You are what you eat!</vt:lpstr>
      <vt:lpstr>Body anatomy!</vt:lpstr>
      <vt:lpstr>FOODS THAT RESEMBLE ORGANS THEY ARE GOOD FOR </vt:lpstr>
      <vt:lpstr>Food That Resemble Organs They Are Good For </vt:lpstr>
      <vt:lpstr>Food That Resemble Organs They Are Good For </vt:lpstr>
      <vt:lpstr>Countries and food !!</vt:lpstr>
      <vt:lpstr>Countries and food !!</vt:lpstr>
      <vt:lpstr>Cypriot food!!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what you eat!</dc:title>
  <dc:creator>ΜΑΡΙΛΟΥ</dc:creator>
  <cp:lastModifiedBy>Alexandros Mannari</cp:lastModifiedBy>
  <cp:revision>19</cp:revision>
  <cp:lastPrinted>2019-09-24T06:32:05Z</cp:lastPrinted>
  <dcterms:created xsi:type="dcterms:W3CDTF">2019-09-17T14:12:17Z</dcterms:created>
  <dcterms:modified xsi:type="dcterms:W3CDTF">2021-02-11T11:50:11Z</dcterms:modified>
</cp:coreProperties>
</file>